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4"/>
    <p:sldMasterId id="2147483672" r:id="rId5"/>
    <p:sldMasterId id="2147483660" r:id="rId6"/>
  </p:sldMasterIdLst>
  <p:notesMasterIdLst>
    <p:notesMasterId r:id="rId31"/>
  </p:notesMasterIdLst>
  <p:sldIdLst>
    <p:sldId id="294" r:id="rId7"/>
    <p:sldId id="289" r:id="rId8"/>
    <p:sldId id="286" r:id="rId9"/>
    <p:sldId id="298" r:id="rId10"/>
    <p:sldId id="266" r:id="rId11"/>
    <p:sldId id="292" r:id="rId12"/>
    <p:sldId id="293" r:id="rId13"/>
    <p:sldId id="307" r:id="rId14"/>
    <p:sldId id="308" r:id="rId15"/>
    <p:sldId id="309" r:id="rId16"/>
    <p:sldId id="316" r:id="rId17"/>
    <p:sldId id="275" r:id="rId18"/>
    <p:sldId id="304" r:id="rId19"/>
    <p:sldId id="306" r:id="rId20"/>
    <p:sldId id="313" r:id="rId21"/>
    <p:sldId id="299" r:id="rId22"/>
    <p:sldId id="310" r:id="rId23"/>
    <p:sldId id="295" r:id="rId24"/>
    <p:sldId id="315" r:id="rId25"/>
    <p:sldId id="301" r:id="rId26"/>
    <p:sldId id="302" r:id="rId27"/>
    <p:sldId id="303" r:id="rId28"/>
    <p:sldId id="311" r:id="rId29"/>
    <p:sldId id="312"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8"/>
    <a:srgbClr val="0E1A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75B983-A81C-7EA2-18FA-81E71DF89F37}" v="196" dt="2020-03-31T18:12:14.956"/>
    <p1510:client id="{259C0DA7-EC40-6964-BD5B-51EF19169F98}" v="17" dt="2020-03-19T13:44:08.331"/>
    <p1510:client id="{9311C1E9-49D8-419A-97EB-35FF9F748AA1}" v="3" dt="2020-03-29T19:47:38.292"/>
    <p1510:client id="{960E7035-9D79-C193-A9F1-42C28E0686C3}" v="9" dt="2020-03-19T16:40:09.220"/>
    <p1510:client id="{A17942CE-070B-A825-A029-DD38FCDBCE78}" v="762" dt="2020-03-30T18:35:22.075"/>
    <p1510:client id="{BA02AE4D-9E95-A8A7-27C6-03BEFB2A17A9}" v="4" dt="2020-03-31T18:11:02.053"/>
    <p1510:client id="{C35E24AE-91D4-20A2-FE44-ED3051B2EF47}" v="13" dt="2020-03-30T18:38:25.128"/>
    <p1510:client id="{F2B5089E-4A5D-CC52-17D6-D6F6AB9A3F75}" v="48" dt="2020-03-31T18:14:04.986"/>
  </p1510:revLst>
</p1510:revInfo>
</file>

<file path=ppt/tableStyles.xml><?xml version="1.0" encoding="utf-8"?>
<a:tblStyleLst xmlns:a="http://schemas.openxmlformats.org/drawingml/2006/main" def="{2F8C87BE-E6D6-4D36-B3A1-81E16BDF908B}">
  <a:tblStyle styleId="{2F8C87BE-E6D6-4D36-B3A1-81E16BDF908B}"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85" autoAdjust="0"/>
    <p:restoredTop sz="73556" autoAdjust="0"/>
  </p:normalViewPr>
  <p:slideViewPr>
    <p:cSldViewPr snapToGrid="0">
      <p:cViewPr varScale="1">
        <p:scale>
          <a:sx n="64" d="100"/>
          <a:sy n="64" d="100"/>
        </p:scale>
        <p:origin x="1400"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eith-Pistor, Catherine" userId="S::catherine.monteithpistor@rbc.com::379aae7d-8684-4572-9f1f-3ea1b87b67d7" providerId="AD" clId="Web-{BA02AE4D-9E95-A8A7-27C6-03BEFB2A17A9}"/>
    <pc:docChg chg="modSld">
      <pc:chgData name="Monteith-Pistor, Catherine" userId="S::catherine.monteithpistor@rbc.com::379aae7d-8684-4572-9f1f-3ea1b87b67d7" providerId="AD" clId="Web-{BA02AE4D-9E95-A8A7-27C6-03BEFB2A17A9}" dt="2020-03-31T18:11:01.553" v="2" actId="20577"/>
      <pc:docMkLst>
        <pc:docMk/>
      </pc:docMkLst>
      <pc:sldChg chg="modSp">
        <pc:chgData name="Monteith-Pistor, Catherine" userId="S::catherine.monteithpistor@rbc.com::379aae7d-8684-4572-9f1f-3ea1b87b67d7" providerId="AD" clId="Web-{BA02AE4D-9E95-A8A7-27C6-03BEFB2A17A9}" dt="2020-03-31T18:11:01.553" v="2" actId="20577"/>
        <pc:sldMkLst>
          <pc:docMk/>
          <pc:sldMk cId="0" sldId="281"/>
        </pc:sldMkLst>
        <pc:spChg chg="mod">
          <ac:chgData name="Monteith-Pistor, Catherine" userId="S::catherine.monteithpistor@rbc.com::379aae7d-8684-4572-9f1f-3ea1b87b67d7" providerId="AD" clId="Web-{BA02AE4D-9E95-A8A7-27C6-03BEFB2A17A9}" dt="2020-03-31T18:11:01.553" v="2" actId="20577"/>
          <ac:spMkLst>
            <pc:docMk/>
            <pc:sldMk cId="0" sldId="281"/>
            <ac:spMk id="375" creationId="{00000000-0000-0000-0000-000000000000}"/>
          </ac:spMkLst>
        </pc:spChg>
      </pc:sldChg>
    </pc:docChg>
  </pc:docChgLst>
  <pc:docChgLst>
    <pc:chgData name="Monteith-Pistor, Catherine" userId="S::catherine.monteithpistor@rbc.com::379aae7d-8684-4572-9f1f-3ea1b87b67d7" providerId="AD" clId="Web-{C35E24AE-91D4-20A2-FE44-ED3051B2EF47}"/>
    <pc:docChg chg="addSld delSld modSld">
      <pc:chgData name="Monteith-Pistor, Catherine" userId="S::catherine.monteithpistor@rbc.com::379aae7d-8684-4572-9f1f-3ea1b87b67d7" providerId="AD" clId="Web-{C35E24AE-91D4-20A2-FE44-ED3051B2EF47}" dt="2020-03-30T18:38:25.128" v="10"/>
      <pc:docMkLst>
        <pc:docMk/>
      </pc:docMkLst>
      <pc:sldChg chg="addSp modSp new del">
        <pc:chgData name="Monteith-Pistor, Catherine" userId="S::catherine.monteithpistor@rbc.com::379aae7d-8684-4572-9f1f-3ea1b87b67d7" providerId="AD" clId="Web-{C35E24AE-91D4-20A2-FE44-ED3051B2EF47}" dt="2020-03-30T18:38:25.128" v="10"/>
        <pc:sldMkLst>
          <pc:docMk/>
          <pc:sldMk cId="3198885338" sldId="304"/>
        </pc:sldMkLst>
        <pc:spChg chg="add mod">
          <ac:chgData name="Monteith-Pistor, Catherine" userId="S::catherine.monteithpistor@rbc.com::379aae7d-8684-4572-9f1f-3ea1b87b67d7" providerId="AD" clId="Web-{C35E24AE-91D4-20A2-FE44-ED3051B2EF47}" dt="2020-03-30T18:38:17.456" v="9" actId="20577"/>
          <ac:spMkLst>
            <pc:docMk/>
            <pc:sldMk cId="3198885338" sldId="304"/>
            <ac:spMk id="3" creationId="{560EC6C7-9ABC-40E3-A811-55EBD6D3BC80}"/>
          </ac:spMkLst>
        </pc:spChg>
      </pc:sldChg>
    </pc:docChg>
  </pc:docChgLst>
  <pc:docChgLst>
    <pc:chgData name="Pagano, Nicole" userId="S::nicole.pagano@rbc.com::15ac5f73-a010-4803-aafd-1d13eb3846d8" providerId="AD" clId="Web-{0A75B983-A81C-7EA2-18FA-81E71DF89F37}"/>
    <pc:docChg chg="modSld">
      <pc:chgData name="Pagano, Nicole" userId="S::nicole.pagano@rbc.com::15ac5f73-a010-4803-aafd-1d13eb3846d8" providerId="AD" clId="Web-{0A75B983-A81C-7EA2-18FA-81E71DF89F37}" dt="2020-03-31T18:12:14.956" v="193" actId="20577"/>
      <pc:docMkLst>
        <pc:docMk/>
      </pc:docMkLst>
      <pc:sldChg chg="modSp">
        <pc:chgData name="Pagano, Nicole" userId="S::nicole.pagano@rbc.com::15ac5f73-a010-4803-aafd-1d13eb3846d8" providerId="AD" clId="Web-{0A75B983-A81C-7EA2-18FA-81E71DF89F37}" dt="2020-03-31T18:09:49.862" v="103" actId="20577"/>
        <pc:sldMkLst>
          <pc:docMk/>
          <pc:sldMk cId="0" sldId="281"/>
        </pc:sldMkLst>
        <pc:spChg chg="mod">
          <ac:chgData name="Pagano, Nicole" userId="S::nicole.pagano@rbc.com::15ac5f73-a010-4803-aafd-1d13eb3846d8" providerId="AD" clId="Web-{0A75B983-A81C-7EA2-18FA-81E71DF89F37}" dt="2020-03-31T18:09:49.862" v="103" actId="20577"/>
          <ac:spMkLst>
            <pc:docMk/>
            <pc:sldMk cId="0" sldId="281"/>
            <ac:spMk id="375" creationId="{00000000-0000-0000-0000-000000000000}"/>
          </ac:spMkLst>
        </pc:spChg>
      </pc:sldChg>
      <pc:sldChg chg="modSp">
        <pc:chgData name="Pagano, Nicole" userId="S::nicole.pagano@rbc.com::15ac5f73-a010-4803-aafd-1d13eb3846d8" providerId="AD" clId="Web-{0A75B983-A81C-7EA2-18FA-81E71DF89F37}" dt="2020-03-31T18:12:14.956" v="193" actId="20577"/>
        <pc:sldMkLst>
          <pc:docMk/>
          <pc:sldMk cId="1207235903" sldId="285"/>
        </pc:sldMkLst>
        <pc:spChg chg="mod">
          <ac:chgData name="Pagano, Nicole" userId="S::nicole.pagano@rbc.com::15ac5f73-a010-4803-aafd-1d13eb3846d8" providerId="AD" clId="Web-{0A75B983-A81C-7EA2-18FA-81E71DF89F37}" dt="2020-03-31T18:12:14.956" v="193" actId="20577"/>
          <ac:spMkLst>
            <pc:docMk/>
            <pc:sldMk cId="1207235903" sldId="285"/>
            <ac:spMk id="3" creationId="{00000000-0000-0000-0000-000000000000}"/>
          </ac:spMkLst>
        </pc:spChg>
      </pc:sldChg>
    </pc:docChg>
  </pc:docChgLst>
  <pc:docChgLst>
    <pc:chgData name="Monteith-Pistor, Catherine" userId="S::catherine.monteithpistor@rbc.com::379aae7d-8684-4572-9f1f-3ea1b87b67d7" providerId="AD" clId="Web-{960E7035-9D79-C193-A9F1-42C28E0686C3}"/>
    <pc:docChg chg="modSld">
      <pc:chgData name="Monteith-Pistor, Catherine" userId="S::catherine.monteithpistor@rbc.com::379aae7d-8684-4572-9f1f-3ea1b87b67d7" providerId="AD" clId="Web-{960E7035-9D79-C193-A9F1-42C28E0686C3}" dt="2020-03-19T16:40:09.220" v="6" actId="1076"/>
      <pc:docMkLst>
        <pc:docMk/>
      </pc:docMkLst>
      <pc:sldChg chg="modSp">
        <pc:chgData name="Monteith-Pistor, Catherine" userId="S::catherine.monteithpistor@rbc.com::379aae7d-8684-4572-9f1f-3ea1b87b67d7" providerId="AD" clId="Web-{960E7035-9D79-C193-A9F1-42C28E0686C3}" dt="2020-03-19T16:40:09.220" v="6" actId="1076"/>
        <pc:sldMkLst>
          <pc:docMk/>
          <pc:sldMk cId="0" sldId="256"/>
        </pc:sldMkLst>
        <pc:spChg chg="mod">
          <ac:chgData name="Monteith-Pistor, Catherine" userId="S::catherine.monteithpistor@rbc.com::379aae7d-8684-4572-9f1f-3ea1b87b67d7" providerId="AD" clId="Web-{960E7035-9D79-C193-A9F1-42C28E0686C3}" dt="2020-03-19T16:40:09.220" v="6" actId="1076"/>
          <ac:spMkLst>
            <pc:docMk/>
            <pc:sldMk cId="0" sldId="256"/>
            <ac:spMk id="3" creationId="{00000000-0000-0000-0000-000000000000}"/>
          </ac:spMkLst>
        </pc:spChg>
      </pc:sldChg>
      <pc:sldChg chg="modSp">
        <pc:chgData name="Monteith-Pistor, Catherine" userId="S::catherine.monteithpistor@rbc.com::379aae7d-8684-4572-9f1f-3ea1b87b67d7" providerId="AD" clId="Web-{960E7035-9D79-C193-A9F1-42C28E0686C3}" dt="2020-03-19T16:38:03.205" v="5" actId="20577"/>
        <pc:sldMkLst>
          <pc:docMk/>
          <pc:sldMk cId="1207235903" sldId="285"/>
        </pc:sldMkLst>
        <pc:spChg chg="mod">
          <ac:chgData name="Monteith-Pistor, Catherine" userId="S::catherine.monteithpistor@rbc.com::379aae7d-8684-4572-9f1f-3ea1b87b67d7" providerId="AD" clId="Web-{960E7035-9D79-C193-A9F1-42C28E0686C3}" dt="2020-03-19T16:38:03.205" v="5" actId="20577"/>
          <ac:spMkLst>
            <pc:docMk/>
            <pc:sldMk cId="1207235903" sldId="285"/>
            <ac:spMk id="3" creationId="{00000000-0000-0000-0000-000000000000}"/>
          </ac:spMkLst>
        </pc:spChg>
      </pc:sldChg>
      <pc:sldChg chg="modSp">
        <pc:chgData name="Monteith-Pistor, Catherine" userId="S::catherine.monteithpistor@rbc.com::379aae7d-8684-4572-9f1f-3ea1b87b67d7" providerId="AD" clId="Web-{960E7035-9D79-C193-A9F1-42C28E0686C3}" dt="2020-03-19T16:37:30.626" v="1" actId="20577"/>
        <pc:sldMkLst>
          <pc:docMk/>
          <pc:sldMk cId="269347568" sldId="296"/>
        </pc:sldMkLst>
        <pc:spChg chg="mod">
          <ac:chgData name="Monteith-Pistor, Catherine" userId="S::catherine.monteithpistor@rbc.com::379aae7d-8684-4572-9f1f-3ea1b87b67d7" providerId="AD" clId="Web-{960E7035-9D79-C193-A9F1-42C28E0686C3}" dt="2020-03-19T16:37:30.626" v="1" actId="20577"/>
          <ac:spMkLst>
            <pc:docMk/>
            <pc:sldMk cId="269347568" sldId="296"/>
            <ac:spMk id="2" creationId="{00000000-0000-0000-0000-000000000000}"/>
          </ac:spMkLst>
        </pc:spChg>
      </pc:sldChg>
    </pc:docChg>
  </pc:docChgLst>
  <pc:docChgLst>
    <pc:chgData name="Monteith-Pistor, Catherine" userId="S::catherine.monteithpistor@rbc.com::379aae7d-8684-4572-9f1f-3ea1b87b67d7" providerId="AD" clId="Web-{A17942CE-070B-A825-A029-DD38FCDBCE78}"/>
    <pc:docChg chg="addSld modSld">
      <pc:chgData name="Monteith-Pistor, Catherine" userId="S::catherine.monteithpistor@rbc.com::379aae7d-8684-4572-9f1f-3ea1b87b67d7" providerId="AD" clId="Web-{A17942CE-070B-A825-A029-DD38FCDBCE78}" dt="2020-03-30T18:35:22.075" v="747" actId="20577"/>
      <pc:docMkLst>
        <pc:docMk/>
      </pc:docMkLst>
      <pc:sldChg chg="modSp">
        <pc:chgData name="Monteith-Pistor, Catherine" userId="S::catherine.monteithpistor@rbc.com::379aae7d-8684-4572-9f1f-3ea1b87b67d7" providerId="AD" clId="Web-{A17942CE-070B-A825-A029-DD38FCDBCE78}" dt="2020-03-30T18:22:14.042" v="454" actId="20577"/>
        <pc:sldMkLst>
          <pc:docMk/>
          <pc:sldMk cId="0" sldId="275"/>
        </pc:sldMkLst>
        <pc:spChg chg="mod">
          <ac:chgData name="Monteith-Pistor, Catherine" userId="S::catherine.monteithpistor@rbc.com::379aae7d-8684-4572-9f1f-3ea1b87b67d7" providerId="AD" clId="Web-{A17942CE-070B-A825-A029-DD38FCDBCE78}" dt="2020-03-30T18:22:14.042" v="454" actId="20577"/>
          <ac:spMkLst>
            <pc:docMk/>
            <pc:sldMk cId="0" sldId="275"/>
            <ac:spMk id="314" creationId="{00000000-0000-0000-0000-000000000000}"/>
          </ac:spMkLst>
        </pc:spChg>
      </pc:sldChg>
      <pc:sldChg chg="modSp">
        <pc:chgData name="Monteith-Pistor, Catherine" userId="S::catherine.monteithpistor@rbc.com::379aae7d-8684-4572-9f1f-3ea1b87b67d7" providerId="AD" clId="Web-{A17942CE-070B-A825-A029-DD38FCDBCE78}" dt="2020-03-30T18:22:20.979" v="456" actId="20577"/>
        <pc:sldMkLst>
          <pc:docMk/>
          <pc:sldMk cId="0" sldId="276"/>
        </pc:sldMkLst>
        <pc:spChg chg="mod">
          <ac:chgData name="Monteith-Pistor, Catherine" userId="S::catherine.monteithpistor@rbc.com::379aae7d-8684-4572-9f1f-3ea1b87b67d7" providerId="AD" clId="Web-{A17942CE-070B-A825-A029-DD38FCDBCE78}" dt="2020-03-30T18:22:20.979" v="456" actId="20577"/>
          <ac:spMkLst>
            <pc:docMk/>
            <pc:sldMk cId="0" sldId="276"/>
            <ac:spMk id="333" creationId="{00000000-0000-0000-0000-000000000000}"/>
          </ac:spMkLst>
        </pc:spChg>
      </pc:sldChg>
      <pc:sldChg chg="modSp">
        <pc:chgData name="Monteith-Pistor, Catherine" userId="S::catherine.monteithpistor@rbc.com::379aae7d-8684-4572-9f1f-3ea1b87b67d7" providerId="AD" clId="Web-{A17942CE-070B-A825-A029-DD38FCDBCE78}" dt="2020-03-30T18:22:32.136" v="459" actId="1076"/>
        <pc:sldMkLst>
          <pc:docMk/>
          <pc:sldMk cId="0" sldId="277"/>
        </pc:sldMkLst>
        <pc:spChg chg="mod">
          <ac:chgData name="Monteith-Pistor, Catherine" userId="S::catherine.monteithpistor@rbc.com::379aae7d-8684-4572-9f1f-3ea1b87b67d7" providerId="AD" clId="Web-{A17942CE-070B-A825-A029-DD38FCDBCE78}" dt="2020-03-30T18:22:32.136" v="459" actId="1076"/>
          <ac:spMkLst>
            <pc:docMk/>
            <pc:sldMk cId="0" sldId="277"/>
            <ac:spMk id="345" creationId="{00000000-0000-0000-0000-000000000000}"/>
          </ac:spMkLst>
        </pc:spChg>
      </pc:sldChg>
      <pc:sldChg chg="modSp">
        <pc:chgData name="Monteith-Pistor, Catherine" userId="S::catherine.monteithpistor@rbc.com::379aae7d-8684-4572-9f1f-3ea1b87b67d7" providerId="AD" clId="Web-{A17942CE-070B-A825-A029-DD38FCDBCE78}" dt="2020-03-30T18:34:45.573" v="719" actId="20577"/>
        <pc:sldMkLst>
          <pc:docMk/>
          <pc:sldMk cId="0" sldId="281"/>
        </pc:sldMkLst>
        <pc:spChg chg="mod">
          <ac:chgData name="Monteith-Pistor, Catherine" userId="S::catherine.monteithpistor@rbc.com::379aae7d-8684-4572-9f1f-3ea1b87b67d7" providerId="AD" clId="Web-{A17942CE-070B-A825-A029-DD38FCDBCE78}" dt="2020-03-30T18:34:45.573" v="719" actId="20577"/>
          <ac:spMkLst>
            <pc:docMk/>
            <pc:sldMk cId="0" sldId="281"/>
            <ac:spMk id="375" creationId="{00000000-0000-0000-0000-000000000000}"/>
          </ac:spMkLst>
        </pc:spChg>
        <pc:picChg chg="mod">
          <ac:chgData name="Monteith-Pistor, Catherine" userId="S::catherine.monteithpistor@rbc.com::379aae7d-8684-4572-9f1f-3ea1b87b67d7" providerId="AD" clId="Web-{A17942CE-070B-A825-A029-DD38FCDBCE78}" dt="2020-03-30T18:34:24.666" v="715" actId="1076"/>
          <ac:picMkLst>
            <pc:docMk/>
            <pc:sldMk cId="0" sldId="281"/>
            <ac:picMk id="377" creationId="{00000000-0000-0000-0000-000000000000}"/>
          </ac:picMkLst>
        </pc:picChg>
        <pc:picChg chg="mod">
          <ac:chgData name="Monteith-Pistor, Catherine" userId="S::catherine.monteithpistor@rbc.com::379aae7d-8684-4572-9f1f-3ea1b87b67d7" providerId="AD" clId="Web-{A17942CE-070B-A825-A029-DD38FCDBCE78}" dt="2020-03-30T18:34:26.447" v="716" actId="1076"/>
          <ac:picMkLst>
            <pc:docMk/>
            <pc:sldMk cId="0" sldId="281"/>
            <ac:picMk id="382" creationId="{00000000-0000-0000-0000-000000000000}"/>
          </ac:picMkLst>
        </pc:picChg>
        <pc:picChg chg="mod">
          <ac:chgData name="Monteith-Pistor, Catherine" userId="S::catherine.monteithpistor@rbc.com::379aae7d-8684-4572-9f1f-3ea1b87b67d7" providerId="AD" clId="Web-{A17942CE-070B-A825-A029-DD38FCDBCE78}" dt="2020-03-30T18:34:28.025" v="717" actId="1076"/>
          <ac:picMkLst>
            <pc:docMk/>
            <pc:sldMk cId="0" sldId="281"/>
            <ac:picMk id="384" creationId="{00000000-0000-0000-0000-000000000000}"/>
          </ac:picMkLst>
        </pc:picChg>
      </pc:sldChg>
      <pc:sldChg chg="modSp">
        <pc:chgData name="Monteith-Pistor, Catherine" userId="S::catherine.monteithpistor@rbc.com::379aae7d-8684-4572-9f1f-3ea1b87b67d7" providerId="AD" clId="Web-{A17942CE-070B-A825-A029-DD38FCDBCE78}" dt="2020-03-30T18:14:23.381" v="429" actId="1076"/>
        <pc:sldMkLst>
          <pc:docMk/>
          <pc:sldMk cId="0" sldId="282"/>
        </pc:sldMkLst>
        <pc:spChg chg="mod">
          <ac:chgData name="Monteith-Pistor, Catherine" userId="S::catherine.monteithpistor@rbc.com::379aae7d-8684-4572-9f1f-3ea1b87b67d7" providerId="AD" clId="Web-{A17942CE-070B-A825-A029-DD38FCDBCE78}" dt="2020-03-30T18:14:20.975" v="353" actId="1076"/>
          <ac:spMkLst>
            <pc:docMk/>
            <pc:sldMk cId="0" sldId="282"/>
            <ac:spMk id="411" creationId="{00000000-0000-0000-0000-000000000000}"/>
          </ac:spMkLst>
        </pc:spChg>
        <pc:spChg chg="mod">
          <ac:chgData name="Monteith-Pistor, Catherine" userId="S::catherine.monteithpistor@rbc.com::379aae7d-8684-4572-9f1f-3ea1b87b67d7" providerId="AD" clId="Web-{A17942CE-070B-A825-A029-DD38FCDBCE78}" dt="2020-03-30T18:14:20.991" v="354" actId="1076"/>
          <ac:spMkLst>
            <pc:docMk/>
            <pc:sldMk cId="0" sldId="282"/>
            <ac:spMk id="412" creationId="{00000000-0000-0000-0000-000000000000}"/>
          </ac:spMkLst>
        </pc:spChg>
        <pc:spChg chg="mod">
          <ac:chgData name="Monteith-Pistor, Catherine" userId="S::catherine.monteithpistor@rbc.com::379aae7d-8684-4572-9f1f-3ea1b87b67d7" providerId="AD" clId="Web-{A17942CE-070B-A825-A029-DD38FCDBCE78}" dt="2020-03-30T18:14:21.100" v="357" actId="1076"/>
          <ac:spMkLst>
            <pc:docMk/>
            <pc:sldMk cId="0" sldId="282"/>
            <ac:spMk id="422" creationId="{00000000-0000-0000-0000-000000000000}"/>
          </ac:spMkLst>
        </pc:spChg>
        <pc:spChg chg="mod">
          <ac:chgData name="Monteith-Pistor, Catherine" userId="S::catherine.monteithpistor@rbc.com::379aae7d-8684-4572-9f1f-3ea1b87b67d7" providerId="AD" clId="Web-{A17942CE-070B-A825-A029-DD38FCDBCE78}" dt="2020-03-30T18:14:21.350" v="363" actId="1076"/>
          <ac:spMkLst>
            <pc:docMk/>
            <pc:sldMk cId="0" sldId="282"/>
            <ac:spMk id="460" creationId="{00000000-0000-0000-0000-000000000000}"/>
          </ac:spMkLst>
        </pc:spChg>
        <pc:spChg chg="mod">
          <ac:chgData name="Monteith-Pistor, Catherine" userId="S::catherine.monteithpistor@rbc.com::379aae7d-8684-4572-9f1f-3ea1b87b67d7" providerId="AD" clId="Web-{A17942CE-070B-A825-A029-DD38FCDBCE78}" dt="2020-03-30T18:14:21.366" v="364" actId="1076"/>
          <ac:spMkLst>
            <pc:docMk/>
            <pc:sldMk cId="0" sldId="282"/>
            <ac:spMk id="461" creationId="{00000000-0000-0000-0000-000000000000}"/>
          </ac:spMkLst>
        </pc:spChg>
        <pc:spChg chg="mod">
          <ac:chgData name="Monteith-Pistor, Catherine" userId="S::catherine.monteithpistor@rbc.com::379aae7d-8684-4572-9f1f-3ea1b87b67d7" providerId="AD" clId="Web-{A17942CE-070B-A825-A029-DD38FCDBCE78}" dt="2020-03-30T18:14:21.399" v="365" actId="1076"/>
          <ac:spMkLst>
            <pc:docMk/>
            <pc:sldMk cId="0" sldId="282"/>
            <ac:spMk id="462" creationId="{00000000-0000-0000-0000-000000000000}"/>
          </ac:spMkLst>
        </pc:spChg>
        <pc:spChg chg="mod">
          <ac:chgData name="Monteith-Pistor, Catherine" userId="S::catherine.monteithpistor@rbc.com::379aae7d-8684-4572-9f1f-3ea1b87b67d7" providerId="AD" clId="Web-{A17942CE-070B-A825-A029-DD38FCDBCE78}" dt="2020-03-30T18:14:21.428" v="366" actId="1076"/>
          <ac:spMkLst>
            <pc:docMk/>
            <pc:sldMk cId="0" sldId="282"/>
            <ac:spMk id="463" creationId="{00000000-0000-0000-0000-000000000000}"/>
          </ac:spMkLst>
        </pc:spChg>
        <pc:spChg chg="mod">
          <ac:chgData name="Monteith-Pistor, Catherine" userId="S::catherine.monteithpistor@rbc.com::379aae7d-8684-4572-9f1f-3ea1b87b67d7" providerId="AD" clId="Web-{A17942CE-070B-A825-A029-DD38FCDBCE78}" dt="2020-03-30T18:14:21.678" v="374" actId="1076"/>
          <ac:spMkLst>
            <pc:docMk/>
            <pc:sldMk cId="0" sldId="282"/>
            <ac:spMk id="488" creationId="{00000000-0000-0000-0000-000000000000}"/>
          </ac:spMkLst>
        </pc:spChg>
        <pc:spChg chg="mod">
          <ac:chgData name="Monteith-Pistor, Catherine" userId="S::catherine.monteithpistor@rbc.com::379aae7d-8684-4572-9f1f-3ea1b87b67d7" providerId="AD" clId="Web-{A17942CE-070B-A825-A029-DD38FCDBCE78}" dt="2020-03-30T18:14:21.897" v="381" actId="1076"/>
          <ac:spMkLst>
            <pc:docMk/>
            <pc:sldMk cId="0" sldId="282"/>
            <ac:spMk id="518" creationId="{00000000-0000-0000-0000-000000000000}"/>
          </ac:spMkLst>
        </pc:spChg>
        <pc:spChg chg="mod">
          <ac:chgData name="Monteith-Pistor, Catherine" userId="S::catherine.monteithpistor@rbc.com::379aae7d-8684-4572-9f1f-3ea1b87b67d7" providerId="AD" clId="Web-{A17942CE-070B-A825-A029-DD38FCDBCE78}" dt="2020-03-30T18:14:21.913" v="382" actId="1076"/>
          <ac:spMkLst>
            <pc:docMk/>
            <pc:sldMk cId="0" sldId="282"/>
            <ac:spMk id="519" creationId="{00000000-0000-0000-0000-000000000000}"/>
          </ac:spMkLst>
        </pc:spChg>
        <pc:spChg chg="mod">
          <ac:chgData name="Monteith-Pistor, Catherine" userId="S::catherine.monteithpistor@rbc.com::379aae7d-8684-4572-9f1f-3ea1b87b67d7" providerId="AD" clId="Web-{A17942CE-070B-A825-A029-DD38FCDBCE78}" dt="2020-03-30T18:14:21.944" v="383" actId="1076"/>
          <ac:spMkLst>
            <pc:docMk/>
            <pc:sldMk cId="0" sldId="282"/>
            <ac:spMk id="520" creationId="{00000000-0000-0000-0000-000000000000}"/>
          </ac:spMkLst>
        </pc:spChg>
        <pc:spChg chg="mod">
          <ac:chgData name="Monteith-Pistor, Catherine" userId="S::catherine.monteithpistor@rbc.com::379aae7d-8684-4572-9f1f-3ea1b87b67d7" providerId="AD" clId="Web-{A17942CE-070B-A825-A029-DD38FCDBCE78}" dt="2020-03-30T18:14:22.053" v="387" actId="1076"/>
          <ac:spMkLst>
            <pc:docMk/>
            <pc:sldMk cId="0" sldId="282"/>
            <ac:spMk id="530" creationId="{00000000-0000-0000-0000-000000000000}"/>
          </ac:spMkLst>
        </pc:spChg>
        <pc:spChg chg="mod">
          <ac:chgData name="Monteith-Pistor, Catherine" userId="S::catherine.monteithpistor@rbc.com::379aae7d-8684-4572-9f1f-3ea1b87b67d7" providerId="AD" clId="Web-{A17942CE-070B-A825-A029-DD38FCDBCE78}" dt="2020-03-30T18:14:22.178" v="391" actId="1076"/>
          <ac:spMkLst>
            <pc:docMk/>
            <pc:sldMk cId="0" sldId="282"/>
            <ac:spMk id="543" creationId="{00000000-0000-0000-0000-000000000000}"/>
          </ac:spMkLst>
        </pc:spChg>
        <pc:spChg chg="mod">
          <ac:chgData name="Monteith-Pistor, Catherine" userId="S::catherine.monteithpistor@rbc.com::379aae7d-8684-4572-9f1f-3ea1b87b67d7" providerId="AD" clId="Web-{A17942CE-070B-A825-A029-DD38FCDBCE78}" dt="2020-03-30T18:14:22.209" v="392" actId="1076"/>
          <ac:spMkLst>
            <pc:docMk/>
            <pc:sldMk cId="0" sldId="282"/>
            <ac:spMk id="544" creationId="{00000000-0000-0000-0000-000000000000}"/>
          </ac:spMkLst>
        </pc:spChg>
        <pc:spChg chg="mod">
          <ac:chgData name="Monteith-Pistor, Catherine" userId="S::catherine.monteithpistor@rbc.com::379aae7d-8684-4572-9f1f-3ea1b87b67d7" providerId="AD" clId="Web-{A17942CE-070B-A825-A029-DD38FCDBCE78}" dt="2020-03-30T18:14:22.288" v="395" actId="1076"/>
          <ac:spMkLst>
            <pc:docMk/>
            <pc:sldMk cId="0" sldId="282"/>
            <ac:spMk id="551" creationId="{00000000-0000-0000-0000-000000000000}"/>
          </ac:spMkLst>
        </pc:spChg>
        <pc:spChg chg="mod">
          <ac:chgData name="Monteith-Pistor, Catherine" userId="S::catherine.monteithpistor@rbc.com::379aae7d-8684-4572-9f1f-3ea1b87b67d7" providerId="AD" clId="Web-{A17942CE-070B-A825-A029-DD38FCDBCE78}" dt="2020-03-30T18:14:22.381" v="398" actId="1076"/>
          <ac:spMkLst>
            <pc:docMk/>
            <pc:sldMk cId="0" sldId="282"/>
            <ac:spMk id="559" creationId="{00000000-0000-0000-0000-000000000000}"/>
          </ac:spMkLst>
        </pc:spChg>
        <pc:spChg chg="mod">
          <ac:chgData name="Monteith-Pistor, Catherine" userId="S::catherine.monteithpistor@rbc.com::379aae7d-8684-4572-9f1f-3ea1b87b67d7" providerId="AD" clId="Web-{A17942CE-070B-A825-A029-DD38FCDBCE78}" dt="2020-03-30T18:14:22.397" v="399" actId="1076"/>
          <ac:spMkLst>
            <pc:docMk/>
            <pc:sldMk cId="0" sldId="282"/>
            <ac:spMk id="560" creationId="{00000000-0000-0000-0000-000000000000}"/>
          </ac:spMkLst>
        </pc:spChg>
        <pc:spChg chg="mod">
          <ac:chgData name="Monteith-Pistor, Catherine" userId="S::catherine.monteithpistor@rbc.com::379aae7d-8684-4572-9f1f-3ea1b87b67d7" providerId="AD" clId="Web-{A17942CE-070B-A825-A029-DD38FCDBCE78}" dt="2020-03-30T18:14:22.678" v="408" actId="1076"/>
          <ac:spMkLst>
            <pc:docMk/>
            <pc:sldMk cId="0" sldId="282"/>
            <ac:spMk id="595" creationId="{00000000-0000-0000-0000-000000000000}"/>
          </ac:spMkLst>
        </pc:spChg>
        <pc:spChg chg="mod">
          <ac:chgData name="Monteith-Pistor, Catherine" userId="S::catherine.monteithpistor@rbc.com::379aae7d-8684-4572-9f1f-3ea1b87b67d7" providerId="AD" clId="Web-{A17942CE-070B-A825-A029-DD38FCDBCE78}" dt="2020-03-30T18:14:22.756" v="411" actId="1076"/>
          <ac:spMkLst>
            <pc:docMk/>
            <pc:sldMk cId="0" sldId="282"/>
            <ac:spMk id="604" creationId="{00000000-0000-0000-0000-000000000000}"/>
          </ac:spMkLst>
        </pc:spChg>
        <pc:spChg chg="mod">
          <ac:chgData name="Monteith-Pistor, Catherine" userId="S::catherine.monteithpistor@rbc.com::379aae7d-8684-4572-9f1f-3ea1b87b67d7" providerId="AD" clId="Web-{A17942CE-070B-A825-A029-DD38FCDBCE78}" dt="2020-03-30T18:14:22.850" v="414" actId="1076"/>
          <ac:spMkLst>
            <pc:docMk/>
            <pc:sldMk cId="0" sldId="282"/>
            <ac:spMk id="613" creationId="{00000000-0000-0000-0000-000000000000}"/>
          </ac:spMkLst>
        </pc:spChg>
        <pc:spChg chg="mod">
          <ac:chgData name="Monteith-Pistor, Catherine" userId="S::catherine.monteithpistor@rbc.com::379aae7d-8684-4572-9f1f-3ea1b87b67d7" providerId="AD" clId="Web-{A17942CE-070B-A825-A029-DD38FCDBCE78}" dt="2020-03-30T18:14:22.881" v="415" actId="1076"/>
          <ac:spMkLst>
            <pc:docMk/>
            <pc:sldMk cId="0" sldId="282"/>
            <ac:spMk id="614" creationId="{00000000-0000-0000-0000-000000000000}"/>
          </ac:spMkLst>
        </pc:spChg>
        <pc:spChg chg="mod">
          <ac:chgData name="Monteith-Pistor, Catherine" userId="S::catherine.monteithpistor@rbc.com::379aae7d-8684-4572-9f1f-3ea1b87b67d7" providerId="AD" clId="Web-{A17942CE-070B-A825-A029-DD38FCDBCE78}" dt="2020-03-30T18:14:22.913" v="416" actId="1076"/>
          <ac:spMkLst>
            <pc:docMk/>
            <pc:sldMk cId="0" sldId="282"/>
            <ac:spMk id="615" creationId="{00000000-0000-0000-0000-000000000000}"/>
          </ac:spMkLst>
        </pc:spChg>
        <pc:spChg chg="mod">
          <ac:chgData name="Monteith-Pistor, Catherine" userId="S::catherine.monteithpistor@rbc.com::379aae7d-8684-4572-9f1f-3ea1b87b67d7" providerId="AD" clId="Web-{A17942CE-070B-A825-A029-DD38FCDBCE78}" dt="2020-03-30T18:14:22.991" v="418" actId="1076"/>
          <ac:spMkLst>
            <pc:docMk/>
            <pc:sldMk cId="0" sldId="282"/>
            <ac:spMk id="620" creationId="{00000000-0000-0000-0000-000000000000}"/>
          </ac:spMkLst>
        </pc:spChg>
        <pc:spChg chg="mod">
          <ac:chgData name="Monteith-Pistor, Catherine" userId="S::catherine.monteithpistor@rbc.com::379aae7d-8684-4572-9f1f-3ea1b87b67d7" providerId="AD" clId="Web-{A17942CE-070B-A825-A029-DD38FCDBCE78}" dt="2020-03-30T18:14:23.069" v="420" actId="1076"/>
          <ac:spMkLst>
            <pc:docMk/>
            <pc:sldMk cId="0" sldId="282"/>
            <ac:spMk id="625" creationId="{00000000-0000-0000-0000-000000000000}"/>
          </ac:spMkLst>
        </pc:spChg>
        <pc:spChg chg="mod">
          <ac:chgData name="Monteith-Pistor, Catherine" userId="S::catherine.monteithpistor@rbc.com::379aae7d-8684-4572-9f1f-3ea1b87b67d7" providerId="AD" clId="Web-{A17942CE-070B-A825-A029-DD38FCDBCE78}" dt="2020-03-30T18:14:23.334" v="428" actId="1076"/>
          <ac:spMkLst>
            <pc:docMk/>
            <pc:sldMk cId="0" sldId="282"/>
            <ac:spMk id="662" creationId="{00000000-0000-0000-0000-000000000000}"/>
          </ac:spMkLst>
        </pc:spChg>
        <pc:grpChg chg="mod">
          <ac:chgData name="Monteith-Pistor, Catherine" userId="S::catherine.monteithpistor@rbc.com::379aae7d-8684-4572-9f1f-3ea1b87b67d7" providerId="AD" clId="Web-{A17942CE-070B-A825-A029-DD38FCDBCE78}" dt="2020-03-30T18:14:20.881" v="350" actId="1076"/>
          <ac:grpSpMkLst>
            <pc:docMk/>
            <pc:sldMk cId="0" sldId="282"/>
            <ac:grpSpMk id="398" creationId="{00000000-0000-0000-0000-000000000000}"/>
          </ac:grpSpMkLst>
        </pc:grpChg>
        <pc:grpChg chg="mod">
          <ac:chgData name="Monteith-Pistor, Catherine" userId="S::catherine.monteithpistor@rbc.com::379aae7d-8684-4572-9f1f-3ea1b87b67d7" providerId="AD" clId="Web-{A17942CE-070B-A825-A029-DD38FCDBCE78}" dt="2020-03-30T18:14:20.913" v="351" actId="1076"/>
          <ac:grpSpMkLst>
            <pc:docMk/>
            <pc:sldMk cId="0" sldId="282"/>
            <ac:grpSpMk id="405" creationId="{00000000-0000-0000-0000-000000000000}"/>
          </ac:grpSpMkLst>
        </pc:grpChg>
        <pc:grpChg chg="mod">
          <ac:chgData name="Monteith-Pistor, Catherine" userId="S::catherine.monteithpistor@rbc.com::379aae7d-8684-4572-9f1f-3ea1b87b67d7" providerId="AD" clId="Web-{A17942CE-070B-A825-A029-DD38FCDBCE78}" dt="2020-03-30T18:14:20.944" v="352" actId="1076"/>
          <ac:grpSpMkLst>
            <pc:docMk/>
            <pc:sldMk cId="0" sldId="282"/>
            <ac:grpSpMk id="408" creationId="{00000000-0000-0000-0000-000000000000}"/>
          </ac:grpSpMkLst>
        </pc:grpChg>
        <pc:grpChg chg="mod">
          <ac:chgData name="Monteith-Pistor, Catherine" userId="S::catherine.monteithpistor@rbc.com::379aae7d-8684-4572-9f1f-3ea1b87b67d7" providerId="AD" clId="Web-{A17942CE-070B-A825-A029-DD38FCDBCE78}" dt="2020-03-30T18:14:21.039" v="355" actId="1076"/>
          <ac:grpSpMkLst>
            <pc:docMk/>
            <pc:sldMk cId="0" sldId="282"/>
            <ac:grpSpMk id="413" creationId="{00000000-0000-0000-0000-000000000000}"/>
          </ac:grpSpMkLst>
        </pc:grpChg>
        <pc:grpChg chg="mod">
          <ac:chgData name="Monteith-Pistor, Catherine" userId="S::catherine.monteithpistor@rbc.com::379aae7d-8684-4572-9f1f-3ea1b87b67d7" providerId="AD" clId="Web-{A17942CE-070B-A825-A029-DD38FCDBCE78}" dt="2020-03-30T18:14:21.069" v="356" actId="1076"/>
          <ac:grpSpMkLst>
            <pc:docMk/>
            <pc:sldMk cId="0" sldId="282"/>
            <ac:grpSpMk id="417" creationId="{00000000-0000-0000-0000-000000000000}"/>
          </ac:grpSpMkLst>
        </pc:grpChg>
        <pc:grpChg chg="mod">
          <ac:chgData name="Monteith-Pistor, Catherine" userId="S::catherine.monteithpistor@rbc.com::379aae7d-8684-4572-9f1f-3ea1b87b67d7" providerId="AD" clId="Web-{A17942CE-070B-A825-A029-DD38FCDBCE78}" dt="2020-03-30T18:14:21.162" v="358" actId="1076"/>
          <ac:grpSpMkLst>
            <pc:docMk/>
            <pc:sldMk cId="0" sldId="282"/>
            <ac:grpSpMk id="423" creationId="{00000000-0000-0000-0000-000000000000}"/>
          </ac:grpSpMkLst>
        </pc:grpChg>
        <pc:grpChg chg="mod">
          <ac:chgData name="Monteith-Pistor, Catherine" userId="S::catherine.monteithpistor@rbc.com::379aae7d-8684-4572-9f1f-3ea1b87b67d7" providerId="AD" clId="Web-{A17942CE-070B-A825-A029-DD38FCDBCE78}" dt="2020-03-30T18:14:21.210" v="359" actId="1076"/>
          <ac:grpSpMkLst>
            <pc:docMk/>
            <pc:sldMk cId="0" sldId="282"/>
            <ac:grpSpMk id="444" creationId="{00000000-0000-0000-0000-000000000000}"/>
          </ac:grpSpMkLst>
        </pc:grpChg>
        <pc:grpChg chg="mod">
          <ac:chgData name="Monteith-Pistor, Catherine" userId="S::catherine.monteithpistor@rbc.com::379aae7d-8684-4572-9f1f-3ea1b87b67d7" providerId="AD" clId="Web-{A17942CE-070B-A825-A029-DD38FCDBCE78}" dt="2020-03-30T18:14:21.241" v="360" actId="1076"/>
          <ac:grpSpMkLst>
            <pc:docMk/>
            <pc:sldMk cId="0" sldId="282"/>
            <ac:grpSpMk id="447" creationId="{00000000-0000-0000-0000-000000000000}"/>
          </ac:grpSpMkLst>
        </pc:grpChg>
        <pc:grpChg chg="mod">
          <ac:chgData name="Monteith-Pistor, Catherine" userId="S::catherine.monteithpistor@rbc.com::379aae7d-8684-4572-9f1f-3ea1b87b67d7" providerId="AD" clId="Web-{A17942CE-070B-A825-A029-DD38FCDBCE78}" dt="2020-03-30T18:14:21.272" v="361" actId="1076"/>
          <ac:grpSpMkLst>
            <pc:docMk/>
            <pc:sldMk cId="0" sldId="282"/>
            <ac:grpSpMk id="451" creationId="{00000000-0000-0000-0000-000000000000}"/>
          </ac:grpSpMkLst>
        </pc:grpChg>
        <pc:grpChg chg="mod">
          <ac:chgData name="Monteith-Pistor, Catherine" userId="S::catherine.monteithpistor@rbc.com::379aae7d-8684-4572-9f1f-3ea1b87b67d7" providerId="AD" clId="Web-{A17942CE-070B-A825-A029-DD38FCDBCE78}" dt="2020-03-30T18:14:21.319" v="362" actId="1076"/>
          <ac:grpSpMkLst>
            <pc:docMk/>
            <pc:sldMk cId="0" sldId="282"/>
            <ac:grpSpMk id="455" creationId="{00000000-0000-0000-0000-000000000000}"/>
          </ac:grpSpMkLst>
        </pc:grpChg>
        <pc:grpChg chg="mod">
          <ac:chgData name="Monteith-Pistor, Catherine" userId="S::catherine.monteithpistor@rbc.com::379aae7d-8684-4572-9f1f-3ea1b87b67d7" providerId="AD" clId="Web-{A17942CE-070B-A825-A029-DD38FCDBCE78}" dt="2020-03-30T18:14:21.459" v="367" actId="1076"/>
          <ac:grpSpMkLst>
            <pc:docMk/>
            <pc:sldMk cId="0" sldId="282"/>
            <ac:grpSpMk id="464" creationId="{00000000-0000-0000-0000-000000000000}"/>
          </ac:grpSpMkLst>
        </pc:grpChg>
        <pc:grpChg chg="mod">
          <ac:chgData name="Monteith-Pistor, Catherine" userId="S::catherine.monteithpistor@rbc.com::379aae7d-8684-4572-9f1f-3ea1b87b67d7" providerId="AD" clId="Web-{A17942CE-070B-A825-A029-DD38FCDBCE78}" dt="2020-03-30T18:14:21.491" v="368" actId="1076"/>
          <ac:grpSpMkLst>
            <pc:docMk/>
            <pc:sldMk cId="0" sldId="282"/>
            <ac:grpSpMk id="467" creationId="{00000000-0000-0000-0000-000000000000}"/>
          </ac:grpSpMkLst>
        </pc:grpChg>
        <pc:grpChg chg="mod">
          <ac:chgData name="Monteith-Pistor, Catherine" userId="S::catherine.monteithpistor@rbc.com::379aae7d-8684-4572-9f1f-3ea1b87b67d7" providerId="AD" clId="Web-{A17942CE-070B-A825-A029-DD38FCDBCE78}" dt="2020-03-30T18:14:21.522" v="369" actId="1076"/>
          <ac:grpSpMkLst>
            <pc:docMk/>
            <pc:sldMk cId="0" sldId="282"/>
            <ac:grpSpMk id="470" creationId="{00000000-0000-0000-0000-000000000000}"/>
          </ac:grpSpMkLst>
        </pc:grpChg>
        <pc:grpChg chg="mod">
          <ac:chgData name="Monteith-Pistor, Catherine" userId="S::catherine.monteithpistor@rbc.com::379aae7d-8684-4572-9f1f-3ea1b87b67d7" providerId="AD" clId="Web-{A17942CE-070B-A825-A029-DD38FCDBCE78}" dt="2020-03-30T18:14:21.553" v="370" actId="1076"/>
          <ac:grpSpMkLst>
            <pc:docMk/>
            <pc:sldMk cId="0" sldId="282"/>
            <ac:grpSpMk id="473" creationId="{00000000-0000-0000-0000-000000000000}"/>
          </ac:grpSpMkLst>
        </pc:grpChg>
        <pc:grpChg chg="mod">
          <ac:chgData name="Monteith-Pistor, Catherine" userId="S::catherine.monteithpistor@rbc.com::379aae7d-8684-4572-9f1f-3ea1b87b67d7" providerId="AD" clId="Web-{A17942CE-070B-A825-A029-DD38FCDBCE78}" dt="2020-03-30T18:14:21.584" v="371" actId="1076"/>
          <ac:grpSpMkLst>
            <pc:docMk/>
            <pc:sldMk cId="0" sldId="282"/>
            <ac:grpSpMk id="476" creationId="{00000000-0000-0000-0000-000000000000}"/>
          </ac:grpSpMkLst>
        </pc:grpChg>
        <pc:grpChg chg="mod">
          <ac:chgData name="Monteith-Pistor, Catherine" userId="S::catherine.monteithpistor@rbc.com::379aae7d-8684-4572-9f1f-3ea1b87b67d7" providerId="AD" clId="Web-{A17942CE-070B-A825-A029-DD38FCDBCE78}" dt="2020-03-30T18:14:21.616" v="372" actId="1076"/>
          <ac:grpSpMkLst>
            <pc:docMk/>
            <pc:sldMk cId="0" sldId="282"/>
            <ac:grpSpMk id="481" creationId="{00000000-0000-0000-0000-000000000000}"/>
          </ac:grpSpMkLst>
        </pc:grpChg>
        <pc:grpChg chg="mod">
          <ac:chgData name="Monteith-Pistor, Catherine" userId="S::catherine.monteithpistor@rbc.com::379aae7d-8684-4572-9f1f-3ea1b87b67d7" providerId="AD" clId="Web-{A17942CE-070B-A825-A029-DD38FCDBCE78}" dt="2020-03-30T18:14:21.647" v="373" actId="1076"/>
          <ac:grpSpMkLst>
            <pc:docMk/>
            <pc:sldMk cId="0" sldId="282"/>
            <ac:grpSpMk id="484" creationId="{00000000-0000-0000-0000-000000000000}"/>
          </ac:grpSpMkLst>
        </pc:grpChg>
        <pc:grpChg chg="mod">
          <ac:chgData name="Monteith-Pistor, Catherine" userId="S::catherine.monteithpistor@rbc.com::379aae7d-8684-4572-9f1f-3ea1b87b67d7" providerId="AD" clId="Web-{A17942CE-070B-A825-A029-DD38FCDBCE78}" dt="2020-03-30T18:14:21.694" v="375" actId="1076"/>
          <ac:grpSpMkLst>
            <pc:docMk/>
            <pc:sldMk cId="0" sldId="282"/>
            <ac:grpSpMk id="489" creationId="{00000000-0000-0000-0000-000000000000}"/>
          </ac:grpSpMkLst>
        </pc:grpChg>
        <pc:grpChg chg="mod">
          <ac:chgData name="Monteith-Pistor, Catherine" userId="S::catherine.monteithpistor@rbc.com::379aae7d-8684-4572-9f1f-3ea1b87b67d7" providerId="AD" clId="Web-{A17942CE-070B-A825-A029-DD38FCDBCE78}" dt="2020-03-30T18:14:21.741" v="376" actId="1076"/>
          <ac:grpSpMkLst>
            <pc:docMk/>
            <pc:sldMk cId="0" sldId="282"/>
            <ac:grpSpMk id="492" creationId="{00000000-0000-0000-0000-000000000000}"/>
          </ac:grpSpMkLst>
        </pc:grpChg>
        <pc:grpChg chg="mod">
          <ac:chgData name="Monteith-Pistor, Catherine" userId="S::catherine.monteithpistor@rbc.com::379aae7d-8684-4572-9f1f-3ea1b87b67d7" providerId="AD" clId="Web-{A17942CE-070B-A825-A029-DD38FCDBCE78}" dt="2020-03-30T18:14:21.756" v="377" actId="1076"/>
          <ac:grpSpMkLst>
            <pc:docMk/>
            <pc:sldMk cId="0" sldId="282"/>
            <ac:grpSpMk id="498" creationId="{00000000-0000-0000-0000-000000000000}"/>
          </ac:grpSpMkLst>
        </pc:grpChg>
        <pc:grpChg chg="mod">
          <ac:chgData name="Monteith-Pistor, Catherine" userId="S::catherine.monteithpistor@rbc.com::379aae7d-8684-4572-9f1f-3ea1b87b67d7" providerId="AD" clId="Web-{A17942CE-070B-A825-A029-DD38FCDBCE78}" dt="2020-03-30T18:14:21.803" v="378" actId="1076"/>
          <ac:grpSpMkLst>
            <pc:docMk/>
            <pc:sldMk cId="0" sldId="282"/>
            <ac:grpSpMk id="501" creationId="{00000000-0000-0000-0000-000000000000}"/>
          </ac:grpSpMkLst>
        </pc:grpChg>
        <pc:grpChg chg="mod">
          <ac:chgData name="Monteith-Pistor, Catherine" userId="S::catherine.monteithpistor@rbc.com::379aae7d-8684-4572-9f1f-3ea1b87b67d7" providerId="AD" clId="Web-{A17942CE-070B-A825-A029-DD38FCDBCE78}" dt="2020-03-30T18:14:21.834" v="379" actId="1076"/>
          <ac:grpSpMkLst>
            <pc:docMk/>
            <pc:sldMk cId="0" sldId="282"/>
            <ac:grpSpMk id="507" creationId="{00000000-0000-0000-0000-000000000000}"/>
          </ac:grpSpMkLst>
        </pc:grpChg>
        <pc:grpChg chg="mod">
          <ac:chgData name="Monteith-Pistor, Catherine" userId="S::catherine.monteithpistor@rbc.com::379aae7d-8684-4572-9f1f-3ea1b87b67d7" providerId="AD" clId="Web-{A17942CE-070B-A825-A029-DD38FCDBCE78}" dt="2020-03-30T18:14:21.866" v="380" actId="1076"/>
          <ac:grpSpMkLst>
            <pc:docMk/>
            <pc:sldMk cId="0" sldId="282"/>
            <ac:grpSpMk id="513" creationId="{00000000-0000-0000-0000-000000000000}"/>
          </ac:grpSpMkLst>
        </pc:grpChg>
        <pc:grpChg chg="mod">
          <ac:chgData name="Monteith-Pistor, Catherine" userId="S::catherine.monteithpistor@rbc.com::379aae7d-8684-4572-9f1f-3ea1b87b67d7" providerId="AD" clId="Web-{A17942CE-070B-A825-A029-DD38FCDBCE78}" dt="2020-03-30T18:14:21.975" v="384" actId="1076"/>
          <ac:grpSpMkLst>
            <pc:docMk/>
            <pc:sldMk cId="0" sldId="282"/>
            <ac:grpSpMk id="521" creationId="{00000000-0000-0000-0000-000000000000}"/>
          </ac:grpSpMkLst>
        </pc:grpChg>
        <pc:grpChg chg="mod">
          <ac:chgData name="Monteith-Pistor, Catherine" userId="S::catherine.monteithpistor@rbc.com::379aae7d-8684-4572-9f1f-3ea1b87b67d7" providerId="AD" clId="Web-{A17942CE-070B-A825-A029-DD38FCDBCE78}" dt="2020-03-30T18:14:21.991" v="385" actId="1076"/>
          <ac:grpSpMkLst>
            <pc:docMk/>
            <pc:sldMk cId="0" sldId="282"/>
            <ac:grpSpMk id="524" creationId="{00000000-0000-0000-0000-000000000000}"/>
          </ac:grpSpMkLst>
        </pc:grpChg>
        <pc:grpChg chg="mod">
          <ac:chgData name="Monteith-Pistor, Catherine" userId="S::catherine.monteithpistor@rbc.com::379aae7d-8684-4572-9f1f-3ea1b87b67d7" providerId="AD" clId="Web-{A17942CE-070B-A825-A029-DD38FCDBCE78}" dt="2020-03-30T18:14:22.038" v="386" actId="1076"/>
          <ac:grpSpMkLst>
            <pc:docMk/>
            <pc:sldMk cId="0" sldId="282"/>
            <ac:grpSpMk id="527" creationId="{00000000-0000-0000-0000-000000000000}"/>
          </ac:grpSpMkLst>
        </pc:grpChg>
        <pc:grpChg chg="mod">
          <ac:chgData name="Monteith-Pistor, Catherine" userId="S::catherine.monteithpistor@rbc.com::379aae7d-8684-4572-9f1f-3ea1b87b67d7" providerId="AD" clId="Web-{A17942CE-070B-A825-A029-DD38FCDBCE78}" dt="2020-03-30T18:14:22.084" v="388" actId="1076"/>
          <ac:grpSpMkLst>
            <pc:docMk/>
            <pc:sldMk cId="0" sldId="282"/>
            <ac:grpSpMk id="531" creationId="{00000000-0000-0000-0000-000000000000}"/>
          </ac:grpSpMkLst>
        </pc:grpChg>
        <pc:grpChg chg="mod">
          <ac:chgData name="Monteith-Pistor, Catherine" userId="S::catherine.monteithpistor@rbc.com::379aae7d-8684-4572-9f1f-3ea1b87b67d7" providerId="AD" clId="Web-{A17942CE-070B-A825-A029-DD38FCDBCE78}" dt="2020-03-30T18:14:22.131" v="389" actId="1076"/>
          <ac:grpSpMkLst>
            <pc:docMk/>
            <pc:sldMk cId="0" sldId="282"/>
            <ac:grpSpMk id="534" creationId="{00000000-0000-0000-0000-000000000000}"/>
          </ac:grpSpMkLst>
        </pc:grpChg>
        <pc:grpChg chg="mod">
          <ac:chgData name="Monteith-Pistor, Catherine" userId="S::catherine.monteithpistor@rbc.com::379aae7d-8684-4572-9f1f-3ea1b87b67d7" providerId="AD" clId="Web-{A17942CE-070B-A825-A029-DD38FCDBCE78}" dt="2020-03-30T18:14:22.163" v="390" actId="1076"/>
          <ac:grpSpMkLst>
            <pc:docMk/>
            <pc:sldMk cId="0" sldId="282"/>
            <ac:grpSpMk id="540" creationId="{00000000-0000-0000-0000-000000000000}"/>
          </ac:grpSpMkLst>
        </pc:grpChg>
        <pc:grpChg chg="mod">
          <ac:chgData name="Monteith-Pistor, Catherine" userId="S::catherine.monteithpistor@rbc.com::379aae7d-8684-4572-9f1f-3ea1b87b67d7" providerId="AD" clId="Web-{A17942CE-070B-A825-A029-DD38FCDBCE78}" dt="2020-03-30T18:14:22.225" v="393" actId="1076"/>
          <ac:grpSpMkLst>
            <pc:docMk/>
            <pc:sldMk cId="0" sldId="282"/>
            <ac:grpSpMk id="545" creationId="{00000000-0000-0000-0000-000000000000}"/>
          </ac:grpSpMkLst>
        </pc:grpChg>
        <pc:grpChg chg="mod">
          <ac:chgData name="Monteith-Pistor, Catherine" userId="S::catherine.monteithpistor@rbc.com::379aae7d-8684-4572-9f1f-3ea1b87b67d7" providerId="AD" clId="Web-{A17942CE-070B-A825-A029-DD38FCDBCE78}" dt="2020-03-30T18:14:22.256" v="394" actId="1076"/>
          <ac:grpSpMkLst>
            <pc:docMk/>
            <pc:sldMk cId="0" sldId="282"/>
            <ac:grpSpMk id="548" creationId="{00000000-0000-0000-0000-000000000000}"/>
          </ac:grpSpMkLst>
        </pc:grpChg>
        <pc:grpChg chg="mod">
          <ac:chgData name="Monteith-Pistor, Catherine" userId="S::catherine.monteithpistor@rbc.com::379aae7d-8684-4572-9f1f-3ea1b87b67d7" providerId="AD" clId="Web-{A17942CE-070B-A825-A029-DD38FCDBCE78}" dt="2020-03-30T18:14:22.319" v="396" actId="1076"/>
          <ac:grpSpMkLst>
            <pc:docMk/>
            <pc:sldMk cId="0" sldId="282"/>
            <ac:grpSpMk id="552" creationId="{00000000-0000-0000-0000-000000000000}"/>
          </ac:grpSpMkLst>
        </pc:grpChg>
        <pc:grpChg chg="mod">
          <ac:chgData name="Monteith-Pistor, Catherine" userId="S::catherine.monteithpistor@rbc.com::379aae7d-8684-4572-9f1f-3ea1b87b67d7" providerId="AD" clId="Web-{A17942CE-070B-A825-A029-DD38FCDBCE78}" dt="2020-03-30T18:14:22.350" v="397" actId="1076"/>
          <ac:grpSpMkLst>
            <pc:docMk/>
            <pc:sldMk cId="0" sldId="282"/>
            <ac:grpSpMk id="555" creationId="{00000000-0000-0000-0000-000000000000}"/>
          </ac:grpSpMkLst>
        </pc:grpChg>
        <pc:grpChg chg="mod">
          <ac:chgData name="Monteith-Pistor, Catherine" userId="S::catherine.monteithpistor@rbc.com::379aae7d-8684-4572-9f1f-3ea1b87b67d7" providerId="AD" clId="Web-{A17942CE-070B-A825-A029-DD38FCDBCE78}" dt="2020-03-30T18:14:22.428" v="400" actId="1076"/>
          <ac:grpSpMkLst>
            <pc:docMk/>
            <pc:sldMk cId="0" sldId="282"/>
            <ac:grpSpMk id="561" creationId="{00000000-0000-0000-0000-000000000000}"/>
          </ac:grpSpMkLst>
        </pc:grpChg>
        <pc:grpChg chg="mod">
          <ac:chgData name="Monteith-Pistor, Catherine" userId="S::catherine.monteithpistor@rbc.com::379aae7d-8684-4572-9f1f-3ea1b87b67d7" providerId="AD" clId="Web-{A17942CE-070B-A825-A029-DD38FCDBCE78}" dt="2020-03-30T18:14:22.459" v="401" actId="1076"/>
          <ac:grpSpMkLst>
            <pc:docMk/>
            <pc:sldMk cId="0" sldId="282"/>
            <ac:grpSpMk id="564" creationId="{00000000-0000-0000-0000-000000000000}"/>
          </ac:grpSpMkLst>
        </pc:grpChg>
        <pc:grpChg chg="mod">
          <ac:chgData name="Monteith-Pistor, Catherine" userId="S::catherine.monteithpistor@rbc.com::379aae7d-8684-4572-9f1f-3ea1b87b67d7" providerId="AD" clId="Web-{A17942CE-070B-A825-A029-DD38FCDBCE78}" dt="2020-03-30T18:14:22.491" v="402" actId="1076"/>
          <ac:grpSpMkLst>
            <pc:docMk/>
            <pc:sldMk cId="0" sldId="282"/>
            <ac:grpSpMk id="569" creationId="{00000000-0000-0000-0000-000000000000}"/>
          </ac:grpSpMkLst>
        </pc:grpChg>
        <pc:grpChg chg="mod">
          <ac:chgData name="Monteith-Pistor, Catherine" userId="S::catherine.monteithpistor@rbc.com::379aae7d-8684-4572-9f1f-3ea1b87b67d7" providerId="AD" clId="Web-{A17942CE-070B-A825-A029-DD38FCDBCE78}" dt="2020-03-30T18:14:22.522" v="403" actId="1076"/>
          <ac:grpSpMkLst>
            <pc:docMk/>
            <pc:sldMk cId="0" sldId="282"/>
            <ac:grpSpMk id="573" creationId="{00000000-0000-0000-0000-000000000000}"/>
          </ac:grpSpMkLst>
        </pc:grpChg>
        <pc:grpChg chg="mod">
          <ac:chgData name="Monteith-Pistor, Catherine" userId="S::catherine.monteithpistor@rbc.com::379aae7d-8684-4572-9f1f-3ea1b87b67d7" providerId="AD" clId="Web-{A17942CE-070B-A825-A029-DD38FCDBCE78}" dt="2020-03-30T18:14:22.553" v="404" actId="1076"/>
          <ac:grpSpMkLst>
            <pc:docMk/>
            <pc:sldMk cId="0" sldId="282"/>
            <ac:grpSpMk id="576" creationId="{00000000-0000-0000-0000-000000000000}"/>
          </ac:grpSpMkLst>
        </pc:grpChg>
        <pc:grpChg chg="mod">
          <ac:chgData name="Monteith-Pistor, Catherine" userId="S::catherine.monteithpistor@rbc.com::379aae7d-8684-4572-9f1f-3ea1b87b67d7" providerId="AD" clId="Web-{A17942CE-070B-A825-A029-DD38FCDBCE78}" dt="2020-03-30T18:14:22.584" v="405" actId="1076"/>
          <ac:grpSpMkLst>
            <pc:docMk/>
            <pc:sldMk cId="0" sldId="282"/>
            <ac:grpSpMk id="580" creationId="{00000000-0000-0000-0000-000000000000}"/>
          </ac:grpSpMkLst>
        </pc:grpChg>
        <pc:grpChg chg="mod">
          <ac:chgData name="Monteith-Pistor, Catherine" userId="S::catherine.monteithpistor@rbc.com::379aae7d-8684-4572-9f1f-3ea1b87b67d7" providerId="AD" clId="Web-{A17942CE-070B-A825-A029-DD38FCDBCE78}" dt="2020-03-30T18:14:22.616" v="406" actId="1076"/>
          <ac:grpSpMkLst>
            <pc:docMk/>
            <pc:sldMk cId="0" sldId="282"/>
            <ac:grpSpMk id="586" creationId="{00000000-0000-0000-0000-000000000000}"/>
          </ac:grpSpMkLst>
        </pc:grpChg>
        <pc:grpChg chg="mod">
          <ac:chgData name="Monteith-Pistor, Catherine" userId="S::catherine.monteithpistor@rbc.com::379aae7d-8684-4572-9f1f-3ea1b87b67d7" providerId="AD" clId="Web-{A17942CE-070B-A825-A029-DD38FCDBCE78}" dt="2020-03-30T18:14:22.647" v="407" actId="1076"/>
          <ac:grpSpMkLst>
            <pc:docMk/>
            <pc:sldMk cId="0" sldId="282"/>
            <ac:grpSpMk id="589" creationId="{00000000-0000-0000-0000-000000000000}"/>
          </ac:grpSpMkLst>
        </pc:grpChg>
        <pc:grpChg chg="mod">
          <ac:chgData name="Monteith-Pistor, Catherine" userId="S::catherine.monteithpistor@rbc.com::379aae7d-8684-4572-9f1f-3ea1b87b67d7" providerId="AD" clId="Web-{A17942CE-070B-A825-A029-DD38FCDBCE78}" dt="2020-03-30T18:14:22.709" v="409" actId="1076"/>
          <ac:grpSpMkLst>
            <pc:docMk/>
            <pc:sldMk cId="0" sldId="282"/>
            <ac:grpSpMk id="596" creationId="{00000000-0000-0000-0000-000000000000}"/>
          </ac:grpSpMkLst>
        </pc:grpChg>
        <pc:grpChg chg="mod">
          <ac:chgData name="Monteith-Pistor, Catherine" userId="S::catherine.monteithpistor@rbc.com::379aae7d-8684-4572-9f1f-3ea1b87b67d7" providerId="AD" clId="Web-{A17942CE-070B-A825-A029-DD38FCDBCE78}" dt="2020-03-30T18:14:22.741" v="410" actId="1076"/>
          <ac:grpSpMkLst>
            <pc:docMk/>
            <pc:sldMk cId="0" sldId="282"/>
            <ac:grpSpMk id="599" creationId="{00000000-0000-0000-0000-000000000000}"/>
          </ac:grpSpMkLst>
        </pc:grpChg>
        <pc:grpChg chg="mod">
          <ac:chgData name="Monteith-Pistor, Catherine" userId="S::catherine.monteithpistor@rbc.com::379aae7d-8684-4572-9f1f-3ea1b87b67d7" providerId="AD" clId="Web-{A17942CE-070B-A825-A029-DD38FCDBCE78}" dt="2020-03-30T18:14:22.803" v="412" actId="1076"/>
          <ac:grpSpMkLst>
            <pc:docMk/>
            <pc:sldMk cId="0" sldId="282"/>
            <ac:grpSpMk id="605" creationId="{00000000-0000-0000-0000-000000000000}"/>
          </ac:grpSpMkLst>
        </pc:grpChg>
        <pc:grpChg chg="mod">
          <ac:chgData name="Monteith-Pistor, Catherine" userId="S::catherine.monteithpistor@rbc.com::379aae7d-8684-4572-9f1f-3ea1b87b67d7" providerId="AD" clId="Web-{A17942CE-070B-A825-A029-DD38FCDBCE78}" dt="2020-03-30T18:14:22.834" v="413" actId="1076"/>
          <ac:grpSpMkLst>
            <pc:docMk/>
            <pc:sldMk cId="0" sldId="282"/>
            <ac:grpSpMk id="609" creationId="{00000000-0000-0000-0000-000000000000}"/>
          </ac:grpSpMkLst>
        </pc:grpChg>
        <pc:grpChg chg="mod">
          <ac:chgData name="Monteith-Pistor, Catherine" userId="S::catherine.monteithpistor@rbc.com::379aae7d-8684-4572-9f1f-3ea1b87b67d7" providerId="AD" clId="Web-{A17942CE-070B-A825-A029-DD38FCDBCE78}" dt="2020-03-30T18:14:22.959" v="417" actId="1076"/>
          <ac:grpSpMkLst>
            <pc:docMk/>
            <pc:sldMk cId="0" sldId="282"/>
            <ac:grpSpMk id="616" creationId="{00000000-0000-0000-0000-000000000000}"/>
          </ac:grpSpMkLst>
        </pc:grpChg>
        <pc:grpChg chg="mod">
          <ac:chgData name="Monteith-Pistor, Catherine" userId="S::catherine.monteithpistor@rbc.com::379aae7d-8684-4572-9f1f-3ea1b87b67d7" providerId="AD" clId="Web-{A17942CE-070B-A825-A029-DD38FCDBCE78}" dt="2020-03-30T18:14:23.038" v="419" actId="1076"/>
          <ac:grpSpMkLst>
            <pc:docMk/>
            <pc:sldMk cId="0" sldId="282"/>
            <ac:grpSpMk id="621" creationId="{00000000-0000-0000-0000-000000000000}"/>
          </ac:grpSpMkLst>
        </pc:grpChg>
        <pc:grpChg chg="mod">
          <ac:chgData name="Monteith-Pistor, Catherine" userId="S::catherine.monteithpistor@rbc.com::379aae7d-8684-4572-9f1f-3ea1b87b67d7" providerId="AD" clId="Web-{A17942CE-070B-A825-A029-DD38FCDBCE78}" dt="2020-03-30T18:14:23.100" v="421" actId="1076"/>
          <ac:grpSpMkLst>
            <pc:docMk/>
            <pc:sldMk cId="0" sldId="282"/>
            <ac:grpSpMk id="626" creationId="{00000000-0000-0000-0000-000000000000}"/>
          </ac:grpSpMkLst>
        </pc:grpChg>
        <pc:grpChg chg="mod">
          <ac:chgData name="Monteith-Pistor, Catherine" userId="S::catherine.monteithpistor@rbc.com::379aae7d-8684-4572-9f1f-3ea1b87b67d7" providerId="AD" clId="Web-{A17942CE-070B-A825-A029-DD38FCDBCE78}" dt="2020-03-30T18:14:23.147" v="422" actId="1076"/>
          <ac:grpSpMkLst>
            <pc:docMk/>
            <pc:sldMk cId="0" sldId="282"/>
            <ac:grpSpMk id="632" creationId="{00000000-0000-0000-0000-000000000000}"/>
          </ac:grpSpMkLst>
        </pc:grpChg>
        <pc:grpChg chg="mod">
          <ac:chgData name="Monteith-Pistor, Catherine" userId="S::catherine.monteithpistor@rbc.com::379aae7d-8684-4572-9f1f-3ea1b87b67d7" providerId="AD" clId="Web-{A17942CE-070B-A825-A029-DD38FCDBCE78}" dt="2020-03-30T18:14:23.178" v="423" actId="1076"/>
          <ac:grpSpMkLst>
            <pc:docMk/>
            <pc:sldMk cId="0" sldId="282"/>
            <ac:grpSpMk id="636" creationId="{00000000-0000-0000-0000-000000000000}"/>
          </ac:grpSpMkLst>
        </pc:grpChg>
        <pc:grpChg chg="mod">
          <ac:chgData name="Monteith-Pistor, Catherine" userId="S::catherine.monteithpistor@rbc.com::379aae7d-8684-4572-9f1f-3ea1b87b67d7" providerId="AD" clId="Web-{A17942CE-070B-A825-A029-DD38FCDBCE78}" dt="2020-03-30T18:14:23.209" v="424" actId="1076"/>
          <ac:grpSpMkLst>
            <pc:docMk/>
            <pc:sldMk cId="0" sldId="282"/>
            <ac:grpSpMk id="640" creationId="{00000000-0000-0000-0000-000000000000}"/>
          </ac:grpSpMkLst>
        </pc:grpChg>
        <pc:grpChg chg="mod">
          <ac:chgData name="Monteith-Pistor, Catherine" userId="S::catherine.monteithpistor@rbc.com::379aae7d-8684-4572-9f1f-3ea1b87b67d7" providerId="AD" clId="Web-{A17942CE-070B-A825-A029-DD38FCDBCE78}" dt="2020-03-30T18:14:23.241" v="425" actId="1076"/>
          <ac:grpSpMkLst>
            <pc:docMk/>
            <pc:sldMk cId="0" sldId="282"/>
            <ac:grpSpMk id="646" creationId="{00000000-0000-0000-0000-000000000000}"/>
          </ac:grpSpMkLst>
        </pc:grpChg>
        <pc:grpChg chg="mod">
          <ac:chgData name="Monteith-Pistor, Catherine" userId="S::catherine.monteithpistor@rbc.com::379aae7d-8684-4572-9f1f-3ea1b87b67d7" providerId="AD" clId="Web-{A17942CE-070B-A825-A029-DD38FCDBCE78}" dt="2020-03-30T18:14:23.272" v="426" actId="1076"/>
          <ac:grpSpMkLst>
            <pc:docMk/>
            <pc:sldMk cId="0" sldId="282"/>
            <ac:grpSpMk id="652" creationId="{00000000-0000-0000-0000-000000000000}"/>
          </ac:grpSpMkLst>
        </pc:grpChg>
        <pc:grpChg chg="mod">
          <ac:chgData name="Monteith-Pistor, Catherine" userId="S::catherine.monteithpistor@rbc.com::379aae7d-8684-4572-9f1f-3ea1b87b67d7" providerId="AD" clId="Web-{A17942CE-070B-A825-A029-DD38FCDBCE78}" dt="2020-03-30T18:14:23.319" v="427" actId="1076"/>
          <ac:grpSpMkLst>
            <pc:docMk/>
            <pc:sldMk cId="0" sldId="282"/>
            <ac:grpSpMk id="655" creationId="{00000000-0000-0000-0000-000000000000}"/>
          </ac:grpSpMkLst>
        </pc:grpChg>
        <pc:grpChg chg="mod">
          <ac:chgData name="Monteith-Pistor, Catherine" userId="S::catherine.monteithpistor@rbc.com::379aae7d-8684-4572-9f1f-3ea1b87b67d7" providerId="AD" clId="Web-{A17942CE-070B-A825-A029-DD38FCDBCE78}" dt="2020-03-30T18:14:23.381" v="429" actId="1076"/>
          <ac:grpSpMkLst>
            <pc:docMk/>
            <pc:sldMk cId="0" sldId="282"/>
            <ac:grpSpMk id="663" creationId="{00000000-0000-0000-0000-000000000000}"/>
          </ac:grpSpMkLst>
        </pc:grpChg>
      </pc:sldChg>
      <pc:sldChg chg="modSp">
        <pc:chgData name="Monteith-Pistor, Catherine" userId="S::catherine.monteithpistor@rbc.com::379aae7d-8684-4572-9f1f-3ea1b87b67d7" providerId="AD" clId="Web-{A17942CE-070B-A825-A029-DD38FCDBCE78}" dt="2020-03-30T18:35:22.075" v="747" actId="20577"/>
        <pc:sldMkLst>
          <pc:docMk/>
          <pc:sldMk cId="1207235903" sldId="285"/>
        </pc:sldMkLst>
        <pc:spChg chg="mod">
          <ac:chgData name="Monteith-Pistor, Catherine" userId="S::catherine.monteithpistor@rbc.com::379aae7d-8684-4572-9f1f-3ea1b87b67d7" providerId="AD" clId="Web-{A17942CE-070B-A825-A029-DD38FCDBCE78}" dt="2020-03-30T18:35:22.075" v="747" actId="20577"/>
          <ac:spMkLst>
            <pc:docMk/>
            <pc:sldMk cId="1207235903" sldId="285"/>
            <ac:spMk id="3" creationId="{00000000-0000-0000-0000-000000000000}"/>
          </ac:spMkLst>
        </pc:spChg>
      </pc:sldChg>
      <pc:sldChg chg="delSp modSp">
        <pc:chgData name="Monteith-Pistor, Catherine" userId="S::catherine.monteithpistor@rbc.com::379aae7d-8684-4572-9f1f-3ea1b87b67d7" providerId="AD" clId="Web-{A17942CE-070B-A825-A029-DD38FCDBCE78}" dt="2020-03-30T15:51:51.469" v="92" actId="1076"/>
        <pc:sldMkLst>
          <pc:docMk/>
          <pc:sldMk cId="4261890740" sldId="286"/>
        </pc:sldMkLst>
        <pc:spChg chg="mod">
          <ac:chgData name="Monteith-Pistor, Catherine" userId="S::catherine.monteithpistor@rbc.com::379aae7d-8684-4572-9f1f-3ea1b87b67d7" providerId="AD" clId="Web-{A17942CE-070B-A825-A029-DD38FCDBCE78}" dt="2020-03-30T15:51:51.469" v="92" actId="1076"/>
          <ac:spMkLst>
            <pc:docMk/>
            <pc:sldMk cId="4261890740" sldId="286"/>
            <ac:spMk id="2" creationId="{00000000-0000-0000-0000-000000000000}"/>
          </ac:spMkLst>
        </pc:spChg>
        <pc:spChg chg="del">
          <ac:chgData name="Monteith-Pistor, Catherine" userId="S::catherine.monteithpistor@rbc.com::379aae7d-8684-4572-9f1f-3ea1b87b67d7" providerId="AD" clId="Web-{A17942CE-070B-A825-A029-DD38FCDBCE78}" dt="2020-03-30T15:51:47.172" v="91"/>
          <ac:spMkLst>
            <pc:docMk/>
            <pc:sldMk cId="4261890740" sldId="286"/>
            <ac:spMk id="4" creationId="{00000000-0000-0000-0000-000000000000}"/>
          </ac:spMkLst>
        </pc:spChg>
      </pc:sldChg>
      <pc:sldChg chg="addSp delSp modSp">
        <pc:chgData name="Monteith-Pistor, Catherine" userId="S::catherine.monteithpistor@rbc.com::379aae7d-8684-4572-9f1f-3ea1b87b67d7" providerId="AD" clId="Web-{A17942CE-070B-A825-A029-DD38FCDBCE78}" dt="2020-03-30T15:48:50.039" v="1"/>
        <pc:sldMkLst>
          <pc:docMk/>
          <pc:sldMk cId="2956756319" sldId="292"/>
        </pc:sldMkLst>
        <pc:spChg chg="del">
          <ac:chgData name="Monteith-Pistor, Catherine" userId="S::catherine.monteithpistor@rbc.com::379aae7d-8684-4572-9f1f-3ea1b87b67d7" providerId="AD" clId="Web-{A17942CE-070B-A825-A029-DD38FCDBCE78}" dt="2020-03-30T15:48:46.289" v="0"/>
          <ac:spMkLst>
            <pc:docMk/>
            <pc:sldMk cId="2956756319" sldId="292"/>
            <ac:spMk id="4" creationId="{00000000-0000-0000-0000-000000000000}"/>
          </ac:spMkLst>
        </pc:spChg>
        <pc:spChg chg="add del mod">
          <ac:chgData name="Monteith-Pistor, Catherine" userId="S::catherine.monteithpistor@rbc.com::379aae7d-8684-4572-9f1f-3ea1b87b67d7" providerId="AD" clId="Web-{A17942CE-070B-A825-A029-DD38FCDBCE78}" dt="2020-03-30T15:48:50.039" v="1"/>
          <ac:spMkLst>
            <pc:docMk/>
            <pc:sldMk cId="2956756319" sldId="292"/>
            <ac:spMk id="8" creationId="{3CA62100-7748-4ACC-BF75-9CAE2BF3BA5E}"/>
          </ac:spMkLst>
        </pc:spChg>
      </pc:sldChg>
      <pc:sldChg chg="modSp">
        <pc:chgData name="Monteith-Pistor, Catherine" userId="S::catherine.monteithpistor@rbc.com::379aae7d-8684-4572-9f1f-3ea1b87b67d7" providerId="AD" clId="Web-{A17942CE-070B-A825-A029-DD38FCDBCE78}" dt="2020-03-30T18:23:12.528" v="464" actId="1076"/>
        <pc:sldMkLst>
          <pc:docMk/>
          <pc:sldMk cId="2856216675" sldId="295"/>
        </pc:sldMkLst>
        <pc:spChg chg="mod">
          <ac:chgData name="Monteith-Pistor, Catherine" userId="S::catherine.monteithpistor@rbc.com::379aae7d-8684-4572-9f1f-3ea1b87b67d7" providerId="AD" clId="Web-{A17942CE-070B-A825-A029-DD38FCDBCE78}" dt="2020-03-30T18:23:12.528" v="464" actId="1076"/>
          <ac:spMkLst>
            <pc:docMk/>
            <pc:sldMk cId="2856216675" sldId="295"/>
            <ac:spMk id="3" creationId="{00000000-0000-0000-0000-000000000000}"/>
          </ac:spMkLst>
        </pc:spChg>
      </pc:sldChg>
      <pc:sldChg chg="modSp">
        <pc:chgData name="Monteith-Pistor, Catherine" userId="S::catherine.monteithpistor@rbc.com::379aae7d-8684-4572-9f1f-3ea1b87b67d7" providerId="AD" clId="Web-{A17942CE-070B-A825-A029-DD38FCDBCE78}" dt="2020-03-30T18:21:55.478" v="452" actId="20577"/>
        <pc:sldMkLst>
          <pc:docMk/>
          <pc:sldMk cId="269347568" sldId="296"/>
        </pc:sldMkLst>
        <pc:spChg chg="mod">
          <ac:chgData name="Monteith-Pistor, Catherine" userId="S::catherine.monteithpistor@rbc.com::379aae7d-8684-4572-9f1f-3ea1b87b67d7" providerId="AD" clId="Web-{A17942CE-070B-A825-A029-DD38FCDBCE78}" dt="2020-03-30T18:21:55.478" v="452" actId="20577"/>
          <ac:spMkLst>
            <pc:docMk/>
            <pc:sldMk cId="269347568" sldId="296"/>
            <ac:spMk id="6" creationId="{00000000-0000-0000-0000-000000000000}"/>
          </ac:spMkLst>
        </pc:spChg>
      </pc:sldChg>
      <pc:sldChg chg="modSp">
        <pc:chgData name="Monteith-Pistor, Catherine" userId="S::catherine.monteithpistor@rbc.com::379aae7d-8684-4572-9f1f-3ea1b87b67d7" providerId="AD" clId="Web-{A17942CE-070B-A825-A029-DD38FCDBCE78}" dt="2020-03-30T18:24:35.532" v="469" actId="20577"/>
        <pc:sldMkLst>
          <pc:docMk/>
          <pc:sldMk cId="2173525413" sldId="297"/>
        </pc:sldMkLst>
        <pc:spChg chg="mod">
          <ac:chgData name="Monteith-Pistor, Catherine" userId="S::catherine.monteithpistor@rbc.com::379aae7d-8684-4572-9f1f-3ea1b87b67d7" providerId="AD" clId="Web-{A17942CE-070B-A825-A029-DD38FCDBCE78}" dt="2020-03-30T18:24:35.532" v="469" actId="20577"/>
          <ac:spMkLst>
            <pc:docMk/>
            <pc:sldMk cId="2173525413" sldId="297"/>
            <ac:spMk id="345" creationId="{00000000-0000-0000-0000-000000000000}"/>
          </ac:spMkLst>
        </pc:spChg>
      </pc:sldChg>
      <pc:sldChg chg="delSp modSp">
        <pc:chgData name="Monteith-Pistor, Catherine" userId="S::catherine.monteithpistor@rbc.com::379aae7d-8684-4572-9f1f-3ea1b87b67d7" providerId="AD" clId="Web-{A17942CE-070B-A825-A029-DD38FCDBCE78}" dt="2020-03-30T15:51:41.406" v="90" actId="1076"/>
        <pc:sldMkLst>
          <pc:docMk/>
          <pc:sldMk cId="3364013096" sldId="299"/>
        </pc:sldMkLst>
        <pc:spChg chg="mod">
          <ac:chgData name="Monteith-Pistor, Catherine" userId="S::catherine.monteithpistor@rbc.com::379aae7d-8684-4572-9f1f-3ea1b87b67d7" providerId="AD" clId="Web-{A17942CE-070B-A825-A029-DD38FCDBCE78}" dt="2020-03-30T15:51:41.406" v="90" actId="1076"/>
          <ac:spMkLst>
            <pc:docMk/>
            <pc:sldMk cId="3364013096" sldId="299"/>
            <ac:spMk id="2" creationId="{00000000-0000-0000-0000-000000000000}"/>
          </ac:spMkLst>
        </pc:spChg>
        <pc:spChg chg="del">
          <ac:chgData name="Monteith-Pistor, Catherine" userId="S::catherine.monteithpistor@rbc.com::379aae7d-8684-4572-9f1f-3ea1b87b67d7" providerId="AD" clId="Web-{A17942CE-070B-A825-A029-DD38FCDBCE78}" dt="2020-03-30T15:51:38.140" v="89"/>
          <ac:spMkLst>
            <pc:docMk/>
            <pc:sldMk cId="3364013096" sldId="299"/>
            <ac:spMk id="4" creationId="{00000000-0000-0000-0000-000000000000}"/>
          </ac:spMkLst>
        </pc:spChg>
      </pc:sldChg>
      <pc:sldChg chg="modSp">
        <pc:chgData name="Monteith-Pistor, Catherine" userId="S::catherine.monteithpistor@rbc.com::379aae7d-8684-4572-9f1f-3ea1b87b67d7" providerId="AD" clId="Web-{A17942CE-070B-A825-A029-DD38FCDBCE78}" dt="2020-03-30T18:25:05.721" v="471" actId="20577"/>
        <pc:sldMkLst>
          <pc:docMk/>
          <pc:sldMk cId="3263682995" sldId="300"/>
        </pc:sldMkLst>
        <pc:spChg chg="mod">
          <ac:chgData name="Monteith-Pistor, Catherine" userId="S::catherine.monteithpistor@rbc.com::379aae7d-8684-4572-9f1f-3ea1b87b67d7" providerId="AD" clId="Web-{A17942CE-070B-A825-A029-DD38FCDBCE78}" dt="2020-03-30T18:25:05.721" v="471" actId="20577"/>
          <ac:spMkLst>
            <pc:docMk/>
            <pc:sldMk cId="3263682995" sldId="300"/>
            <ac:spMk id="3" creationId="{00000000-0000-0000-0000-000000000000}"/>
          </ac:spMkLst>
        </pc:spChg>
      </pc:sldChg>
      <pc:sldChg chg="delSp modSp">
        <pc:chgData name="Monteith-Pistor, Catherine" userId="S::catherine.monteithpistor@rbc.com::379aae7d-8684-4572-9f1f-3ea1b87b67d7" providerId="AD" clId="Web-{A17942CE-070B-A825-A029-DD38FCDBCE78}" dt="2020-03-30T18:23:19.326" v="465" actId="1076"/>
        <pc:sldMkLst>
          <pc:docMk/>
          <pc:sldMk cId="544078234" sldId="301"/>
        </pc:sldMkLst>
        <pc:spChg chg="mod">
          <ac:chgData name="Monteith-Pistor, Catherine" userId="S::catherine.monteithpistor@rbc.com::379aae7d-8684-4572-9f1f-3ea1b87b67d7" providerId="AD" clId="Web-{A17942CE-070B-A825-A029-DD38FCDBCE78}" dt="2020-03-30T18:23:19.326" v="465" actId="1076"/>
          <ac:spMkLst>
            <pc:docMk/>
            <pc:sldMk cId="544078234" sldId="301"/>
            <ac:spMk id="2" creationId="{00000000-0000-0000-0000-000000000000}"/>
          </ac:spMkLst>
        </pc:spChg>
        <pc:spChg chg="del">
          <ac:chgData name="Monteith-Pistor, Catherine" userId="S::catherine.monteithpistor@rbc.com::379aae7d-8684-4572-9f1f-3ea1b87b67d7" providerId="AD" clId="Web-{A17942CE-070B-A825-A029-DD38FCDBCE78}" dt="2020-03-30T16:03:08.468" v="208"/>
          <ac:spMkLst>
            <pc:docMk/>
            <pc:sldMk cId="544078234" sldId="301"/>
            <ac:spMk id="4" creationId="{00000000-0000-0000-0000-000000000000}"/>
          </ac:spMkLst>
        </pc:spChg>
      </pc:sldChg>
      <pc:sldChg chg="modSp add replId">
        <pc:chgData name="Monteith-Pistor, Catherine" userId="S::catherine.monteithpistor@rbc.com::379aae7d-8684-4572-9f1f-3ea1b87b67d7" providerId="AD" clId="Web-{A17942CE-070B-A825-A029-DD38FCDBCE78}" dt="2020-03-30T18:33:09.991" v="677" actId="20577"/>
        <pc:sldMkLst>
          <pc:docMk/>
          <pc:sldMk cId="1668357497" sldId="303"/>
        </pc:sldMkLst>
        <pc:spChg chg="mod">
          <ac:chgData name="Monteith-Pistor, Catherine" userId="S::catherine.monteithpistor@rbc.com::379aae7d-8684-4572-9f1f-3ea1b87b67d7" providerId="AD" clId="Web-{A17942CE-070B-A825-A029-DD38FCDBCE78}" dt="2020-03-30T18:33:09.991" v="677" actId="20577"/>
          <ac:spMkLst>
            <pc:docMk/>
            <pc:sldMk cId="1668357497" sldId="303"/>
            <ac:spMk id="3" creationId="{00000000-0000-0000-0000-000000000000}"/>
          </ac:spMkLst>
        </pc:spChg>
        <pc:spChg chg="mod">
          <ac:chgData name="Monteith-Pistor, Catherine" userId="S::catherine.monteithpistor@rbc.com::379aae7d-8684-4572-9f1f-3ea1b87b67d7" providerId="AD" clId="Web-{A17942CE-070B-A825-A029-DD38FCDBCE78}" dt="2020-03-30T18:28:39.714" v="479" actId="1076"/>
          <ac:spMkLst>
            <pc:docMk/>
            <pc:sldMk cId="1668357497" sldId="303"/>
            <ac:spMk id="5" creationId="{00000000-0000-0000-0000-000000000000}"/>
          </ac:spMkLst>
        </pc:spChg>
      </pc:sldChg>
    </pc:docChg>
  </pc:docChgLst>
  <pc:docChgLst>
    <pc:chgData name="Monteith-Pistor, Catherine" userId="S::catherine.monteithpistor@rbc.com::379aae7d-8684-4572-9f1f-3ea1b87b67d7" providerId="AD" clId="Web-{9311C1E9-49D8-419A-97EB-35FF9F748AA1}"/>
    <pc:docChg chg="modSld">
      <pc:chgData name="Monteith-Pistor, Catherine" userId="S::catherine.monteithpistor@rbc.com::379aae7d-8684-4572-9f1f-3ea1b87b67d7" providerId="AD" clId="Web-{9311C1E9-49D8-419A-97EB-35FF9F748AA1}" dt="2020-03-29T19:47:38.292" v="2" actId="20577"/>
      <pc:docMkLst>
        <pc:docMk/>
      </pc:docMkLst>
      <pc:sldChg chg="modSp">
        <pc:chgData name="Monteith-Pistor, Catherine" userId="S::catherine.monteithpistor@rbc.com::379aae7d-8684-4572-9f1f-3ea1b87b67d7" providerId="AD" clId="Web-{9311C1E9-49D8-419A-97EB-35FF9F748AA1}" dt="2020-03-29T19:47:38.292" v="2" actId="20577"/>
        <pc:sldMkLst>
          <pc:docMk/>
          <pc:sldMk cId="1207235903" sldId="285"/>
        </pc:sldMkLst>
        <pc:spChg chg="mod">
          <ac:chgData name="Monteith-Pistor, Catherine" userId="S::catherine.monteithpistor@rbc.com::379aae7d-8684-4572-9f1f-3ea1b87b67d7" providerId="AD" clId="Web-{9311C1E9-49D8-419A-97EB-35FF9F748AA1}" dt="2020-03-29T19:47:38.292" v="2" actId="20577"/>
          <ac:spMkLst>
            <pc:docMk/>
            <pc:sldMk cId="1207235903" sldId="285"/>
            <ac:spMk id="3" creationId="{00000000-0000-0000-0000-000000000000}"/>
          </ac:spMkLst>
        </pc:spChg>
      </pc:sldChg>
    </pc:docChg>
  </pc:docChgLst>
  <pc:docChgLst>
    <pc:chgData name="Monteith-Pistor, Catherine" userId="S::catherine.monteithpistor@rbc.com::379aae7d-8684-4572-9f1f-3ea1b87b67d7" providerId="AD" clId="Web-{F2B5089E-4A5D-CC52-17D6-D6F6AB9A3F75}"/>
    <pc:docChg chg="modSld">
      <pc:chgData name="Monteith-Pistor, Catherine" userId="S::catherine.monteithpistor@rbc.com::379aae7d-8684-4572-9f1f-3ea1b87b67d7" providerId="AD" clId="Web-{F2B5089E-4A5D-CC52-17D6-D6F6AB9A3F75}" dt="2020-03-31T18:14:04.986" v="46" actId="20577"/>
      <pc:docMkLst>
        <pc:docMk/>
      </pc:docMkLst>
      <pc:sldChg chg="modSp">
        <pc:chgData name="Monteith-Pistor, Catherine" userId="S::catherine.monteithpistor@rbc.com::379aae7d-8684-4572-9f1f-3ea1b87b67d7" providerId="AD" clId="Web-{F2B5089E-4A5D-CC52-17D6-D6F6AB9A3F75}" dt="2020-03-31T18:14:04.986" v="46" actId="20577"/>
        <pc:sldMkLst>
          <pc:docMk/>
          <pc:sldMk cId="1207235903" sldId="285"/>
        </pc:sldMkLst>
        <pc:spChg chg="mod">
          <ac:chgData name="Monteith-Pistor, Catherine" userId="S::catherine.monteithpistor@rbc.com::379aae7d-8684-4572-9f1f-3ea1b87b67d7" providerId="AD" clId="Web-{F2B5089E-4A5D-CC52-17D6-D6F6AB9A3F75}" dt="2020-03-31T18:14:04.986" v="46" actId="20577"/>
          <ac:spMkLst>
            <pc:docMk/>
            <pc:sldMk cId="1207235903" sldId="285"/>
            <ac:spMk id="3" creationId="{00000000-0000-0000-0000-000000000000}"/>
          </ac:spMkLst>
        </pc:spChg>
      </pc:sldChg>
    </pc:docChg>
  </pc:docChgLst>
  <pc:docChgLst>
    <pc:chgData name="Ing, Naomi" userId="S::naomi.ing@rbc.com::abad5984-067c-450f-a634-7d0f569d702c" providerId="AD" clId="Web-{259C0DA7-EC40-6964-BD5B-51EF19169F98}"/>
    <pc:docChg chg="modSld">
      <pc:chgData name="Ing, Naomi" userId="S::naomi.ing@rbc.com::abad5984-067c-450f-a634-7d0f569d702c" providerId="AD" clId="Web-{259C0DA7-EC40-6964-BD5B-51EF19169F98}" dt="2020-03-19T13:44:04.519" v="15" actId="20577"/>
      <pc:docMkLst>
        <pc:docMk/>
      </pc:docMkLst>
      <pc:sldChg chg="modSp">
        <pc:chgData name="Ing, Naomi" userId="S::naomi.ing@rbc.com::abad5984-067c-450f-a634-7d0f569d702c" providerId="AD" clId="Web-{259C0DA7-EC40-6964-BD5B-51EF19169F98}" dt="2020-03-19T13:44:04.519" v="15" actId="20577"/>
        <pc:sldMkLst>
          <pc:docMk/>
          <pc:sldMk cId="820226744" sldId="302"/>
        </pc:sldMkLst>
        <pc:spChg chg="mod">
          <ac:chgData name="Ing, Naomi" userId="S::naomi.ing@rbc.com::abad5984-067c-450f-a634-7d0f569d702c" providerId="AD" clId="Web-{259C0DA7-EC40-6964-BD5B-51EF19169F98}" dt="2020-03-19T13:44:04.519" v="15" actId="20577"/>
          <ac:spMkLst>
            <pc:docMk/>
            <pc:sldMk cId="820226744" sldId="302"/>
            <ac:spMk id="5"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87887B-580D-458E-BB8F-A2E62F76D790}" type="doc">
      <dgm:prSet loTypeId="urn:microsoft.com/office/officeart/2005/8/layout/orgChart1" loCatId="hierarchy" qsTypeId="urn:microsoft.com/office/officeart/2005/8/quickstyle/simple1" qsCatId="simple" csTypeId="urn:microsoft.com/office/officeart/2005/8/colors/accent2_1" csCatId="accent2" phldr="1"/>
      <dgm:spPr/>
      <dgm:t>
        <a:bodyPr/>
        <a:lstStyle/>
        <a:p>
          <a:endParaRPr lang="en-US"/>
        </a:p>
      </dgm:t>
    </dgm:pt>
    <dgm:pt modelId="{EE5C73C6-149B-4D55-B741-6049609829C0}">
      <dgm:prSet phldrT="[Text]" custT="1"/>
      <dgm:spPr/>
      <dgm:t>
        <a:bodyPr/>
        <a:lstStyle/>
        <a:p>
          <a:r>
            <a:rPr lang="en-US" sz="2800" b="1" dirty="0">
              <a:latin typeface="Calibri" panose="020F0502020204030204" pitchFamily="34" charset="0"/>
              <a:cs typeface="Calibri" panose="020F0502020204030204" pitchFamily="34" charset="0"/>
            </a:rPr>
            <a:t>Advice</a:t>
          </a:r>
        </a:p>
      </dgm:t>
    </dgm:pt>
    <dgm:pt modelId="{11479455-AEFF-4F0F-B46B-4CCFD7AD6A98}" type="parTrans" cxnId="{A2F9D804-840F-436C-BE63-32308B72406D}">
      <dgm:prSet/>
      <dgm:spPr/>
      <dgm:t>
        <a:bodyPr/>
        <a:lstStyle/>
        <a:p>
          <a:endParaRPr lang="en-US" sz="1600">
            <a:latin typeface="Calibri" panose="020F0502020204030204" pitchFamily="34" charset="0"/>
            <a:cs typeface="Calibri" panose="020F0502020204030204" pitchFamily="34" charset="0"/>
          </a:endParaRPr>
        </a:p>
      </dgm:t>
    </dgm:pt>
    <dgm:pt modelId="{8915C03B-C0FE-4BA4-AA9F-824D23169A8D}" type="sibTrans" cxnId="{A2F9D804-840F-436C-BE63-32308B72406D}">
      <dgm:prSet/>
      <dgm:spPr/>
      <dgm:t>
        <a:bodyPr/>
        <a:lstStyle/>
        <a:p>
          <a:endParaRPr lang="en-US" sz="1600">
            <a:latin typeface="Calibri" panose="020F0502020204030204" pitchFamily="34" charset="0"/>
            <a:cs typeface="Calibri" panose="020F0502020204030204" pitchFamily="34" charset="0"/>
          </a:endParaRPr>
        </a:p>
      </dgm:t>
    </dgm:pt>
    <dgm:pt modelId="{70E1492E-19C7-47D7-AC8B-1F966567051B}">
      <dgm:prSet phldrT="[Text]" custT="1"/>
      <dgm:spPr/>
      <dgm:t>
        <a:bodyPr/>
        <a:lstStyle/>
        <a:p>
          <a:r>
            <a:rPr lang="en-US" sz="2800" b="1" dirty="0">
              <a:latin typeface="Calibri" panose="020F0502020204030204" pitchFamily="34" charset="0"/>
              <a:cs typeface="Calibri" panose="020F0502020204030204" pitchFamily="34" charset="0"/>
            </a:rPr>
            <a:t>Budget</a:t>
          </a:r>
        </a:p>
      </dgm:t>
    </dgm:pt>
    <dgm:pt modelId="{16EC6042-1177-4CF5-9162-45D0B21F6DB5}" type="parTrans" cxnId="{1EF6216F-CE4A-40DB-BE8B-CCD0AB2BCEBB}">
      <dgm:prSet/>
      <dgm:spPr/>
      <dgm:t>
        <a:bodyPr/>
        <a:lstStyle/>
        <a:p>
          <a:endParaRPr lang="en-US" sz="1600">
            <a:latin typeface="Calibri" panose="020F0502020204030204" pitchFamily="34" charset="0"/>
            <a:cs typeface="Calibri" panose="020F0502020204030204" pitchFamily="34" charset="0"/>
          </a:endParaRPr>
        </a:p>
      </dgm:t>
    </dgm:pt>
    <dgm:pt modelId="{24E4B2F5-2654-46B3-BE62-381EF2079FDF}" type="sibTrans" cxnId="{1EF6216F-CE4A-40DB-BE8B-CCD0AB2BCEBB}">
      <dgm:prSet/>
      <dgm:spPr/>
      <dgm:t>
        <a:bodyPr/>
        <a:lstStyle/>
        <a:p>
          <a:endParaRPr lang="en-US" sz="1600">
            <a:latin typeface="Calibri" panose="020F0502020204030204" pitchFamily="34" charset="0"/>
            <a:cs typeface="Calibri" panose="020F0502020204030204" pitchFamily="34" charset="0"/>
          </a:endParaRPr>
        </a:p>
      </dgm:t>
    </dgm:pt>
    <dgm:pt modelId="{87E3838B-EE8C-438E-9165-4754B7AA01EA}">
      <dgm:prSet phldrT="[Text]" custT="1"/>
      <dgm:spPr/>
      <dgm:t>
        <a:bodyPr/>
        <a:lstStyle/>
        <a:p>
          <a:r>
            <a:rPr lang="en-US" sz="2800" b="1" dirty="0">
              <a:latin typeface="Calibri" panose="020F0502020204030204" pitchFamily="34" charset="0"/>
              <a:cs typeface="Calibri" panose="020F0502020204030204" pitchFamily="34" charset="0"/>
            </a:rPr>
            <a:t>Expense Tracking</a:t>
          </a:r>
        </a:p>
      </dgm:t>
    </dgm:pt>
    <dgm:pt modelId="{6322EA4D-B520-4501-A8FB-2FE931FCB53A}" type="parTrans" cxnId="{8C5DF897-02E8-48DA-94F0-6356979F2448}">
      <dgm:prSet/>
      <dgm:spPr/>
      <dgm:t>
        <a:bodyPr/>
        <a:lstStyle/>
        <a:p>
          <a:endParaRPr lang="en-US" sz="1600">
            <a:latin typeface="Calibri" panose="020F0502020204030204" pitchFamily="34" charset="0"/>
            <a:cs typeface="Calibri" panose="020F0502020204030204" pitchFamily="34" charset="0"/>
          </a:endParaRPr>
        </a:p>
      </dgm:t>
    </dgm:pt>
    <dgm:pt modelId="{F61AC0C2-661A-4AB6-BB12-DDE660BA8BDF}" type="sibTrans" cxnId="{8C5DF897-02E8-48DA-94F0-6356979F2448}">
      <dgm:prSet/>
      <dgm:spPr/>
      <dgm:t>
        <a:bodyPr/>
        <a:lstStyle/>
        <a:p>
          <a:endParaRPr lang="en-US" sz="1600">
            <a:latin typeface="Calibri" panose="020F0502020204030204" pitchFamily="34" charset="0"/>
            <a:cs typeface="Calibri" panose="020F0502020204030204" pitchFamily="34" charset="0"/>
          </a:endParaRPr>
        </a:p>
      </dgm:t>
    </dgm:pt>
    <dgm:pt modelId="{92EC8BF0-9757-4E5B-8122-0347809E4DEE}">
      <dgm:prSet phldrT="[Text]" custT="1"/>
      <dgm:spPr>
        <a:solidFill>
          <a:schemeClr val="tx2"/>
        </a:solidFill>
      </dgm:spPr>
      <dgm:t>
        <a:bodyPr/>
        <a:lstStyle/>
        <a:p>
          <a:endParaRPr lang="en-US" sz="2800" dirty="0">
            <a:highlight>
              <a:srgbClr val="F6F6F8"/>
            </a:highlight>
            <a:latin typeface="Calibri" panose="020F0502020204030204" pitchFamily="34" charset="0"/>
            <a:cs typeface="Calibri" panose="020F0502020204030204" pitchFamily="34" charset="0"/>
          </a:endParaRPr>
        </a:p>
      </dgm:t>
    </dgm:pt>
    <dgm:pt modelId="{4FAF254D-8ADC-43FC-803B-279EA1522F67}" type="sibTrans" cxnId="{BBF3F4E6-C84C-4B6A-8771-34476E80CFE4}">
      <dgm:prSet/>
      <dgm:spPr/>
      <dgm:t>
        <a:bodyPr/>
        <a:lstStyle/>
        <a:p>
          <a:endParaRPr lang="en-US" sz="1600">
            <a:latin typeface="Calibri" panose="020F0502020204030204" pitchFamily="34" charset="0"/>
            <a:cs typeface="Calibri" panose="020F0502020204030204" pitchFamily="34" charset="0"/>
          </a:endParaRPr>
        </a:p>
      </dgm:t>
    </dgm:pt>
    <dgm:pt modelId="{74A67314-6F6A-4807-B0EA-0F4838E491BC}" type="parTrans" cxnId="{BBF3F4E6-C84C-4B6A-8771-34476E80CFE4}">
      <dgm:prSet/>
      <dgm:spPr/>
      <dgm:t>
        <a:bodyPr/>
        <a:lstStyle/>
        <a:p>
          <a:endParaRPr lang="en-US" sz="1600">
            <a:latin typeface="Calibri" panose="020F0502020204030204" pitchFamily="34" charset="0"/>
            <a:cs typeface="Calibri" panose="020F0502020204030204" pitchFamily="34" charset="0"/>
          </a:endParaRPr>
        </a:p>
      </dgm:t>
    </dgm:pt>
    <dgm:pt modelId="{EC2F19A5-D0DF-4DD1-8548-A689DA332836}" type="pres">
      <dgm:prSet presAssocID="{6887887B-580D-458E-BB8F-A2E62F76D790}" presName="hierChild1" presStyleCnt="0">
        <dgm:presLayoutVars>
          <dgm:orgChart val="1"/>
          <dgm:chPref val="1"/>
          <dgm:dir/>
          <dgm:animOne val="branch"/>
          <dgm:animLvl val="lvl"/>
          <dgm:resizeHandles/>
        </dgm:presLayoutVars>
      </dgm:prSet>
      <dgm:spPr/>
      <dgm:t>
        <a:bodyPr/>
        <a:lstStyle/>
        <a:p>
          <a:endParaRPr lang="en-US"/>
        </a:p>
      </dgm:t>
    </dgm:pt>
    <dgm:pt modelId="{AB59FC9F-9CA6-47F0-88DF-89F604A9C443}" type="pres">
      <dgm:prSet presAssocID="{92EC8BF0-9757-4E5B-8122-0347809E4DEE}" presName="hierRoot1" presStyleCnt="0">
        <dgm:presLayoutVars>
          <dgm:hierBranch val="init"/>
        </dgm:presLayoutVars>
      </dgm:prSet>
      <dgm:spPr/>
    </dgm:pt>
    <dgm:pt modelId="{4EF90F00-3FBC-4734-BE87-22BCDF2C869B}" type="pres">
      <dgm:prSet presAssocID="{92EC8BF0-9757-4E5B-8122-0347809E4DEE}" presName="rootComposite1" presStyleCnt="0"/>
      <dgm:spPr/>
    </dgm:pt>
    <dgm:pt modelId="{BC743152-D54D-47BF-A3D2-A29CBC54D598}" type="pres">
      <dgm:prSet presAssocID="{92EC8BF0-9757-4E5B-8122-0347809E4DEE}" presName="rootText1" presStyleLbl="node0" presStyleIdx="0" presStyleCnt="1">
        <dgm:presLayoutVars>
          <dgm:chPref val="3"/>
        </dgm:presLayoutVars>
      </dgm:prSet>
      <dgm:spPr>
        <a:prstGeom prst="roundRect">
          <a:avLst/>
        </a:prstGeom>
      </dgm:spPr>
      <dgm:t>
        <a:bodyPr/>
        <a:lstStyle/>
        <a:p>
          <a:endParaRPr lang="en-US"/>
        </a:p>
      </dgm:t>
    </dgm:pt>
    <dgm:pt modelId="{1641A792-5865-40EF-8226-3CCB0E21DDEE}" type="pres">
      <dgm:prSet presAssocID="{92EC8BF0-9757-4E5B-8122-0347809E4DEE}" presName="rootConnector1" presStyleLbl="node1" presStyleIdx="0" presStyleCnt="0"/>
      <dgm:spPr/>
      <dgm:t>
        <a:bodyPr/>
        <a:lstStyle/>
        <a:p>
          <a:endParaRPr lang="en-US"/>
        </a:p>
      </dgm:t>
    </dgm:pt>
    <dgm:pt modelId="{C0AE9786-076A-4923-8886-B04E95007CF8}" type="pres">
      <dgm:prSet presAssocID="{92EC8BF0-9757-4E5B-8122-0347809E4DEE}" presName="hierChild2" presStyleCnt="0"/>
      <dgm:spPr/>
    </dgm:pt>
    <dgm:pt modelId="{73DFF908-5EB8-4AEA-94E6-EEE88305236B}" type="pres">
      <dgm:prSet presAssocID="{11479455-AEFF-4F0F-B46B-4CCFD7AD6A98}" presName="Name37" presStyleLbl="parChTrans1D2" presStyleIdx="0" presStyleCnt="3"/>
      <dgm:spPr/>
      <dgm:t>
        <a:bodyPr/>
        <a:lstStyle/>
        <a:p>
          <a:endParaRPr lang="en-US"/>
        </a:p>
      </dgm:t>
    </dgm:pt>
    <dgm:pt modelId="{1906EB27-9CEB-4999-995E-501EDC9D480E}" type="pres">
      <dgm:prSet presAssocID="{EE5C73C6-149B-4D55-B741-6049609829C0}" presName="hierRoot2" presStyleCnt="0">
        <dgm:presLayoutVars>
          <dgm:hierBranch val="init"/>
        </dgm:presLayoutVars>
      </dgm:prSet>
      <dgm:spPr/>
    </dgm:pt>
    <dgm:pt modelId="{68B61421-C335-4732-BCCA-547FC9B0CBC8}" type="pres">
      <dgm:prSet presAssocID="{EE5C73C6-149B-4D55-B741-6049609829C0}" presName="rootComposite" presStyleCnt="0"/>
      <dgm:spPr/>
    </dgm:pt>
    <dgm:pt modelId="{B84E2882-6E55-4852-ACC8-5A4245820353}" type="pres">
      <dgm:prSet presAssocID="{EE5C73C6-149B-4D55-B741-6049609829C0}" presName="rootText" presStyleLbl="node2" presStyleIdx="0" presStyleCnt="3">
        <dgm:presLayoutVars>
          <dgm:chPref val="3"/>
        </dgm:presLayoutVars>
      </dgm:prSet>
      <dgm:spPr>
        <a:prstGeom prst="roundRect">
          <a:avLst/>
        </a:prstGeom>
      </dgm:spPr>
      <dgm:t>
        <a:bodyPr/>
        <a:lstStyle/>
        <a:p>
          <a:endParaRPr lang="en-US"/>
        </a:p>
      </dgm:t>
    </dgm:pt>
    <dgm:pt modelId="{59306E43-DCAD-4815-9C92-47ECEF08C5F7}" type="pres">
      <dgm:prSet presAssocID="{EE5C73C6-149B-4D55-B741-6049609829C0}" presName="rootConnector" presStyleLbl="node2" presStyleIdx="0" presStyleCnt="3"/>
      <dgm:spPr/>
      <dgm:t>
        <a:bodyPr/>
        <a:lstStyle/>
        <a:p>
          <a:endParaRPr lang="en-US"/>
        </a:p>
      </dgm:t>
    </dgm:pt>
    <dgm:pt modelId="{EC98487C-7BBD-42CF-B631-17D4F76DEBD1}" type="pres">
      <dgm:prSet presAssocID="{EE5C73C6-149B-4D55-B741-6049609829C0}" presName="hierChild4" presStyleCnt="0"/>
      <dgm:spPr/>
    </dgm:pt>
    <dgm:pt modelId="{7D4FC7F7-F76A-4957-891E-7E6473B12C7A}" type="pres">
      <dgm:prSet presAssocID="{EE5C73C6-149B-4D55-B741-6049609829C0}" presName="hierChild5" presStyleCnt="0"/>
      <dgm:spPr/>
    </dgm:pt>
    <dgm:pt modelId="{381BE288-0A0C-45DA-BFF7-B848446ACCF4}" type="pres">
      <dgm:prSet presAssocID="{16EC6042-1177-4CF5-9162-45D0B21F6DB5}" presName="Name37" presStyleLbl="parChTrans1D2" presStyleIdx="1" presStyleCnt="3"/>
      <dgm:spPr/>
      <dgm:t>
        <a:bodyPr/>
        <a:lstStyle/>
        <a:p>
          <a:endParaRPr lang="en-US"/>
        </a:p>
      </dgm:t>
    </dgm:pt>
    <dgm:pt modelId="{22C83418-85DB-457D-AF2A-0C4B00E92BBA}" type="pres">
      <dgm:prSet presAssocID="{70E1492E-19C7-47D7-AC8B-1F966567051B}" presName="hierRoot2" presStyleCnt="0">
        <dgm:presLayoutVars>
          <dgm:hierBranch val="init"/>
        </dgm:presLayoutVars>
      </dgm:prSet>
      <dgm:spPr/>
    </dgm:pt>
    <dgm:pt modelId="{0A676809-87C6-4CE0-A085-79F37B14E027}" type="pres">
      <dgm:prSet presAssocID="{70E1492E-19C7-47D7-AC8B-1F966567051B}" presName="rootComposite" presStyleCnt="0"/>
      <dgm:spPr/>
    </dgm:pt>
    <dgm:pt modelId="{073FE4CC-D51C-4941-948F-2F8AE18B8A00}" type="pres">
      <dgm:prSet presAssocID="{70E1492E-19C7-47D7-AC8B-1F966567051B}" presName="rootText" presStyleLbl="node2" presStyleIdx="1" presStyleCnt="3">
        <dgm:presLayoutVars>
          <dgm:chPref val="3"/>
        </dgm:presLayoutVars>
      </dgm:prSet>
      <dgm:spPr>
        <a:prstGeom prst="roundRect">
          <a:avLst/>
        </a:prstGeom>
      </dgm:spPr>
      <dgm:t>
        <a:bodyPr/>
        <a:lstStyle/>
        <a:p>
          <a:endParaRPr lang="en-US"/>
        </a:p>
      </dgm:t>
    </dgm:pt>
    <dgm:pt modelId="{7F3CB56E-D539-4B6C-AF96-0FE6C5BCB2C2}" type="pres">
      <dgm:prSet presAssocID="{70E1492E-19C7-47D7-AC8B-1F966567051B}" presName="rootConnector" presStyleLbl="node2" presStyleIdx="1" presStyleCnt="3"/>
      <dgm:spPr/>
      <dgm:t>
        <a:bodyPr/>
        <a:lstStyle/>
        <a:p>
          <a:endParaRPr lang="en-US"/>
        </a:p>
      </dgm:t>
    </dgm:pt>
    <dgm:pt modelId="{58E7652E-4DF9-43BD-86EB-B9BB61542144}" type="pres">
      <dgm:prSet presAssocID="{70E1492E-19C7-47D7-AC8B-1F966567051B}" presName="hierChild4" presStyleCnt="0"/>
      <dgm:spPr/>
    </dgm:pt>
    <dgm:pt modelId="{B85F67CF-4298-4BC2-8AC5-E902A73752ED}" type="pres">
      <dgm:prSet presAssocID="{70E1492E-19C7-47D7-AC8B-1F966567051B}" presName="hierChild5" presStyleCnt="0"/>
      <dgm:spPr/>
    </dgm:pt>
    <dgm:pt modelId="{07E5A37B-44E4-46A7-8B36-56427A184422}" type="pres">
      <dgm:prSet presAssocID="{6322EA4D-B520-4501-A8FB-2FE931FCB53A}" presName="Name37" presStyleLbl="parChTrans1D2" presStyleIdx="2" presStyleCnt="3"/>
      <dgm:spPr/>
      <dgm:t>
        <a:bodyPr/>
        <a:lstStyle/>
        <a:p>
          <a:endParaRPr lang="en-US"/>
        </a:p>
      </dgm:t>
    </dgm:pt>
    <dgm:pt modelId="{4AF142C4-183A-4503-97BE-F4C5CF32964D}" type="pres">
      <dgm:prSet presAssocID="{87E3838B-EE8C-438E-9165-4754B7AA01EA}" presName="hierRoot2" presStyleCnt="0">
        <dgm:presLayoutVars>
          <dgm:hierBranch val="init"/>
        </dgm:presLayoutVars>
      </dgm:prSet>
      <dgm:spPr/>
    </dgm:pt>
    <dgm:pt modelId="{D00B6F81-FB2A-420D-B2A5-19B814259E24}" type="pres">
      <dgm:prSet presAssocID="{87E3838B-EE8C-438E-9165-4754B7AA01EA}" presName="rootComposite" presStyleCnt="0"/>
      <dgm:spPr/>
    </dgm:pt>
    <dgm:pt modelId="{9697EA13-B63C-4288-9AA6-55E361119606}" type="pres">
      <dgm:prSet presAssocID="{87E3838B-EE8C-438E-9165-4754B7AA01EA}" presName="rootText" presStyleLbl="node2" presStyleIdx="2" presStyleCnt="3">
        <dgm:presLayoutVars>
          <dgm:chPref val="3"/>
        </dgm:presLayoutVars>
      </dgm:prSet>
      <dgm:spPr>
        <a:prstGeom prst="roundRect">
          <a:avLst/>
        </a:prstGeom>
      </dgm:spPr>
      <dgm:t>
        <a:bodyPr/>
        <a:lstStyle/>
        <a:p>
          <a:endParaRPr lang="en-US"/>
        </a:p>
      </dgm:t>
    </dgm:pt>
    <dgm:pt modelId="{7D58C053-5AA0-4043-BAD8-16C36412F083}" type="pres">
      <dgm:prSet presAssocID="{87E3838B-EE8C-438E-9165-4754B7AA01EA}" presName="rootConnector" presStyleLbl="node2" presStyleIdx="2" presStyleCnt="3"/>
      <dgm:spPr/>
      <dgm:t>
        <a:bodyPr/>
        <a:lstStyle/>
        <a:p>
          <a:endParaRPr lang="en-US"/>
        </a:p>
      </dgm:t>
    </dgm:pt>
    <dgm:pt modelId="{E46E2AAA-4589-4F72-B877-93CA5FA1CBBA}" type="pres">
      <dgm:prSet presAssocID="{87E3838B-EE8C-438E-9165-4754B7AA01EA}" presName="hierChild4" presStyleCnt="0"/>
      <dgm:spPr/>
    </dgm:pt>
    <dgm:pt modelId="{84C769F8-9784-4C5F-B11B-24C9BF97615C}" type="pres">
      <dgm:prSet presAssocID="{87E3838B-EE8C-438E-9165-4754B7AA01EA}" presName="hierChild5" presStyleCnt="0"/>
      <dgm:spPr/>
    </dgm:pt>
    <dgm:pt modelId="{F32DA642-1CEC-48BA-9345-C9DC6DF2E2BD}" type="pres">
      <dgm:prSet presAssocID="{92EC8BF0-9757-4E5B-8122-0347809E4DEE}" presName="hierChild3" presStyleCnt="0"/>
      <dgm:spPr/>
    </dgm:pt>
  </dgm:ptLst>
  <dgm:cxnLst>
    <dgm:cxn modelId="{BBF3F4E6-C84C-4B6A-8771-34476E80CFE4}" srcId="{6887887B-580D-458E-BB8F-A2E62F76D790}" destId="{92EC8BF0-9757-4E5B-8122-0347809E4DEE}" srcOrd="0" destOrd="0" parTransId="{74A67314-6F6A-4807-B0EA-0F4838E491BC}" sibTransId="{4FAF254D-8ADC-43FC-803B-279EA1522F67}"/>
    <dgm:cxn modelId="{0DB1688E-619A-4083-80A7-D6CAFEABB4F1}" type="presOf" srcId="{92EC8BF0-9757-4E5B-8122-0347809E4DEE}" destId="{1641A792-5865-40EF-8226-3CCB0E21DDEE}" srcOrd="1" destOrd="0" presId="urn:microsoft.com/office/officeart/2005/8/layout/orgChart1"/>
    <dgm:cxn modelId="{FF2B3393-04BF-49F9-9940-BD61F209A970}" type="presOf" srcId="{6887887B-580D-458E-BB8F-A2E62F76D790}" destId="{EC2F19A5-D0DF-4DD1-8548-A689DA332836}" srcOrd="0" destOrd="0" presId="urn:microsoft.com/office/officeart/2005/8/layout/orgChart1"/>
    <dgm:cxn modelId="{E3A1E00F-5764-4A30-BA5E-DC56FA292A8D}" type="presOf" srcId="{87E3838B-EE8C-438E-9165-4754B7AA01EA}" destId="{7D58C053-5AA0-4043-BAD8-16C36412F083}" srcOrd="1" destOrd="0" presId="urn:microsoft.com/office/officeart/2005/8/layout/orgChart1"/>
    <dgm:cxn modelId="{E096CA2B-06D7-47C3-A531-FC0672DE67E6}" type="presOf" srcId="{6322EA4D-B520-4501-A8FB-2FE931FCB53A}" destId="{07E5A37B-44E4-46A7-8B36-56427A184422}" srcOrd="0" destOrd="0" presId="urn:microsoft.com/office/officeart/2005/8/layout/orgChart1"/>
    <dgm:cxn modelId="{E6236EF2-43BA-423B-B59F-7EAC46468F21}" type="presOf" srcId="{11479455-AEFF-4F0F-B46B-4CCFD7AD6A98}" destId="{73DFF908-5EB8-4AEA-94E6-EEE88305236B}" srcOrd="0" destOrd="0" presId="urn:microsoft.com/office/officeart/2005/8/layout/orgChart1"/>
    <dgm:cxn modelId="{1EF6216F-CE4A-40DB-BE8B-CCD0AB2BCEBB}" srcId="{92EC8BF0-9757-4E5B-8122-0347809E4DEE}" destId="{70E1492E-19C7-47D7-AC8B-1F966567051B}" srcOrd="1" destOrd="0" parTransId="{16EC6042-1177-4CF5-9162-45D0B21F6DB5}" sibTransId="{24E4B2F5-2654-46B3-BE62-381EF2079FDF}"/>
    <dgm:cxn modelId="{949798DE-7770-4F94-ACDC-76F098202E8B}" type="presOf" srcId="{EE5C73C6-149B-4D55-B741-6049609829C0}" destId="{B84E2882-6E55-4852-ACC8-5A4245820353}" srcOrd="0" destOrd="0" presId="urn:microsoft.com/office/officeart/2005/8/layout/orgChart1"/>
    <dgm:cxn modelId="{6DA30CEA-4EC5-461E-99A1-F8CF97A20862}" type="presOf" srcId="{16EC6042-1177-4CF5-9162-45D0B21F6DB5}" destId="{381BE288-0A0C-45DA-BFF7-B848446ACCF4}" srcOrd="0" destOrd="0" presId="urn:microsoft.com/office/officeart/2005/8/layout/orgChart1"/>
    <dgm:cxn modelId="{84111A11-72F0-46C8-A99C-BC93FEDD2671}" type="presOf" srcId="{87E3838B-EE8C-438E-9165-4754B7AA01EA}" destId="{9697EA13-B63C-4288-9AA6-55E361119606}" srcOrd="0" destOrd="0" presId="urn:microsoft.com/office/officeart/2005/8/layout/orgChart1"/>
    <dgm:cxn modelId="{8C5DF897-02E8-48DA-94F0-6356979F2448}" srcId="{92EC8BF0-9757-4E5B-8122-0347809E4DEE}" destId="{87E3838B-EE8C-438E-9165-4754B7AA01EA}" srcOrd="2" destOrd="0" parTransId="{6322EA4D-B520-4501-A8FB-2FE931FCB53A}" sibTransId="{F61AC0C2-661A-4AB6-BB12-DDE660BA8BDF}"/>
    <dgm:cxn modelId="{A2F9D804-840F-436C-BE63-32308B72406D}" srcId="{92EC8BF0-9757-4E5B-8122-0347809E4DEE}" destId="{EE5C73C6-149B-4D55-B741-6049609829C0}" srcOrd="0" destOrd="0" parTransId="{11479455-AEFF-4F0F-B46B-4CCFD7AD6A98}" sibTransId="{8915C03B-C0FE-4BA4-AA9F-824D23169A8D}"/>
    <dgm:cxn modelId="{E127973B-4560-40DA-87A4-8E221A1DA192}" type="presOf" srcId="{70E1492E-19C7-47D7-AC8B-1F966567051B}" destId="{073FE4CC-D51C-4941-948F-2F8AE18B8A00}" srcOrd="0" destOrd="0" presId="urn:microsoft.com/office/officeart/2005/8/layout/orgChart1"/>
    <dgm:cxn modelId="{3EF4D9AE-31BA-4E6A-B223-FA14E0D41984}" type="presOf" srcId="{70E1492E-19C7-47D7-AC8B-1F966567051B}" destId="{7F3CB56E-D539-4B6C-AF96-0FE6C5BCB2C2}" srcOrd="1" destOrd="0" presId="urn:microsoft.com/office/officeart/2005/8/layout/orgChart1"/>
    <dgm:cxn modelId="{6ADAD930-B8B1-4DC8-BCBE-03339E2FD274}" type="presOf" srcId="{92EC8BF0-9757-4E5B-8122-0347809E4DEE}" destId="{BC743152-D54D-47BF-A3D2-A29CBC54D598}" srcOrd="0" destOrd="0" presId="urn:microsoft.com/office/officeart/2005/8/layout/orgChart1"/>
    <dgm:cxn modelId="{AA5950CE-EC72-47A8-865B-B2C11E63B4FE}" type="presOf" srcId="{EE5C73C6-149B-4D55-B741-6049609829C0}" destId="{59306E43-DCAD-4815-9C92-47ECEF08C5F7}" srcOrd="1" destOrd="0" presId="urn:microsoft.com/office/officeart/2005/8/layout/orgChart1"/>
    <dgm:cxn modelId="{9B4D1E77-8634-41D8-B3EE-CAF3C59401E3}" type="presParOf" srcId="{EC2F19A5-D0DF-4DD1-8548-A689DA332836}" destId="{AB59FC9F-9CA6-47F0-88DF-89F604A9C443}" srcOrd="0" destOrd="0" presId="urn:microsoft.com/office/officeart/2005/8/layout/orgChart1"/>
    <dgm:cxn modelId="{8B97598A-305A-459D-8B55-909EBB43C569}" type="presParOf" srcId="{AB59FC9F-9CA6-47F0-88DF-89F604A9C443}" destId="{4EF90F00-3FBC-4734-BE87-22BCDF2C869B}" srcOrd="0" destOrd="0" presId="urn:microsoft.com/office/officeart/2005/8/layout/orgChart1"/>
    <dgm:cxn modelId="{B8B75A79-38A0-4F77-8C40-DEB7C24B3847}" type="presParOf" srcId="{4EF90F00-3FBC-4734-BE87-22BCDF2C869B}" destId="{BC743152-D54D-47BF-A3D2-A29CBC54D598}" srcOrd="0" destOrd="0" presId="urn:microsoft.com/office/officeart/2005/8/layout/orgChart1"/>
    <dgm:cxn modelId="{38FDC4AE-215B-4D83-9677-342B279D9ACB}" type="presParOf" srcId="{4EF90F00-3FBC-4734-BE87-22BCDF2C869B}" destId="{1641A792-5865-40EF-8226-3CCB0E21DDEE}" srcOrd="1" destOrd="0" presId="urn:microsoft.com/office/officeart/2005/8/layout/orgChart1"/>
    <dgm:cxn modelId="{AF46C362-33EC-4049-979A-2399E5E39D8E}" type="presParOf" srcId="{AB59FC9F-9CA6-47F0-88DF-89F604A9C443}" destId="{C0AE9786-076A-4923-8886-B04E95007CF8}" srcOrd="1" destOrd="0" presId="urn:microsoft.com/office/officeart/2005/8/layout/orgChart1"/>
    <dgm:cxn modelId="{9C752D81-61B8-4AC5-9C60-E66BE84F6F9E}" type="presParOf" srcId="{C0AE9786-076A-4923-8886-B04E95007CF8}" destId="{73DFF908-5EB8-4AEA-94E6-EEE88305236B}" srcOrd="0" destOrd="0" presId="urn:microsoft.com/office/officeart/2005/8/layout/orgChart1"/>
    <dgm:cxn modelId="{B14F9CB5-AEC7-449C-82D0-6BA145E227AD}" type="presParOf" srcId="{C0AE9786-076A-4923-8886-B04E95007CF8}" destId="{1906EB27-9CEB-4999-995E-501EDC9D480E}" srcOrd="1" destOrd="0" presId="urn:microsoft.com/office/officeart/2005/8/layout/orgChart1"/>
    <dgm:cxn modelId="{3BE2D056-08FF-45B9-B0AF-520B8CEADAA5}" type="presParOf" srcId="{1906EB27-9CEB-4999-995E-501EDC9D480E}" destId="{68B61421-C335-4732-BCCA-547FC9B0CBC8}" srcOrd="0" destOrd="0" presId="urn:microsoft.com/office/officeart/2005/8/layout/orgChart1"/>
    <dgm:cxn modelId="{1F103F62-8F9F-41C3-8BAB-5F917D673082}" type="presParOf" srcId="{68B61421-C335-4732-BCCA-547FC9B0CBC8}" destId="{B84E2882-6E55-4852-ACC8-5A4245820353}" srcOrd="0" destOrd="0" presId="urn:microsoft.com/office/officeart/2005/8/layout/orgChart1"/>
    <dgm:cxn modelId="{3698FD06-8DF1-4D67-9489-1B76CAC8B257}" type="presParOf" srcId="{68B61421-C335-4732-BCCA-547FC9B0CBC8}" destId="{59306E43-DCAD-4815-9C92-47ECEF08C5F7}" srcOrd="1" destOrd="0" presId="urn:microsoft.com/office/officeart/2005/8/layout/orgChart1"/>
    <dgm:cxn modelId="{9FBD520F-9220-4833-94B5-C968448E50F3}" type="presParOf" srcId="{1906EB27-9CEB-4999-995E-501EDC9D480E}" destId="{EC98487C-7BBD-42CF-B631-17D4F76DEBD1}" srcOrd="1" destOrd="0" presId="urn:microsoft.com/office/officeart/2005/8/layout/orgChart1"/>
    <dgm:cxn modelId="{6E499380-C31D-4627-8CAC-876EBB5231E9}" type="presParOf" srcId="{1906EB27-9CEB-4999-995E-501EDC9D480E}" destId="{7D4FC7F7-F76A-4957-891E-7E6473B12C7A}" srcOrd="2" destOrd="0" presId="urn:microsoft.com/office/officeart/2005/8/layout/orgChart1"/>
    <dgm:cxn modelId="{C0CE59B9-4F17-4E83-9DE4-980CB86BD33C}" type="presParOf" srcId="{C0AE9786-076A-4923-8886-B04E95007CF8}" destId="{381BE288-0A0C-45DA-BFF7-B848446ACCF4}" srcOrd="2" destOrd="0" presId="urn:microsoft.com/office/officeart/2005/8/layout/orgChart1"/>
    <dgm:cxn modelId="{ACE01C48-268D-47ED-9EEE-2194DDB89D34}" type="presParOf" srcId="{C0AE9786-076A-4923-8886-B04E95007CF8}" destId="{22C83418-85DB-457D-AF2A-0C4B00E92BBA}" srcOrd="3" destOrd="0" presId="urn:microsoft.com/office/officeart/2005/8/layout/orgChart1"/>
    <dgm:cxn modelId="{F1324803-63D8-4459-B2FE-0D009283BD15}" type="presParOf" srcId="{22C83418-85DB-457D-AF2A-0C4B00E92BBA}" destId="{0A676809-87C6-4CE0-A085-79F37B14E027}" srcOrd="0" destOrd="0" presId="urn:microsoft.com/office/officeart/2005/8/layout/orgChart1"/>
    <dgm:cxn modelId="{6BC05C25-8C0F-4237-9874-3FCA72FAC757}" type="presParOf" srcId="{0A676809-87C6-4CE0-A085-79F37B14E027}" destId="{073FE4CC-D51C-4941-948F-2F8AE18B8A00}" srcOrd="0" destOrd="0" presId="urn:microsoft.com/office/officeart/2005/8/layout/orgChart1"/>
    <dgm:cxn modelId="{FBA58A97-0AAE-45CC-A7FF-DE7BCFE88105}" type="presParOf" srcId="{0A676809-87C6-4CE0-A085-79F37B14E027}" destId="{7F3CB56E-D539-4B6C-AF96-0FE6C5BCB2C2}" srcOrd="1" destOrd="0" presId="urn:microsoft.com/office/officeart/2005/8/layout/orgChart1"/>
    <dgm:cxn modelId="{5FA5EE24-53E3-487E-AB56-18CEEB3D0924}" type="presParOf" srcId="{22C83418-85DB-457D-AF2A-0C4B00E92BBA}" destId="{58E7652E-4DF9-43BD-86EB-B9BB61542144}" srcOrd="1" destOrd="0" presId="urn:microsoft.com/office/officeart/2005/8/layout/orgChart1"/>
    <dgm:cxn modelId="{CBE6F953-619A-4B3B-A58D-37DB7F50D9BB}" type="presParOf" srcId="{22C83418-85DB-457D-AF2A-0C4B00E92BBA}" destId="{B85F67CF-4298-4BC2-8AC5-E902A73752ED}" srcOrd="2" destOrd="0" presId="urn:microsoft.com/office/officeart/2005/8/layout/orgChart1"/>
    <dgm:cxn modelId="{AE758515-F967-4B23-8F34-654E98B51E12}" type="presParOf" srcId="{C0AE9786-076A-4923-8886-B04E95007CF8}" destId="{07E5A37B-44E4-46A7-8B36-56427A184422}" srcOrd="4" destOrd="0" presId="urn:microsoft.com/office/officeart/2005/8/layout/orgChart1"/>
    <dgm:cxn modelId="{919701AB-6AED-4E95-9676-17EF7C080E2B}" type="presParOf" srcId="{C0AE9786-076A-4923-8886-B04E95007CF8}" destId="{4AF142C4-183A-4503-97BE-F4C5CF32964D}" srcOrd="5" destOrd="0" presId="urn:microsoft.com/office/officeart/2005/8/layout/orgChart1"/>
    <dgm:cxn modelId="{17236723-AD74-4FA2-93CC-DDB8F82B7CA8}" type="presParOf" srcId="{4AF142C4-183A-4503-97BE-F4C5CF32964D}" destId="{D00B6F81-FB2A-420D-B2A5-19B814259E24}" srcOrd="0" destOrd="0" presId="urn:microsoft.com/office/officeart/2005/8/layout/orgChart1"/>
    <dgm:cxn modelId="{0299D5B9-51E0-46AC-8362-97BDF42C396F}" type="presParOf" srcId="{D00B6F81-FB2A-420D-B2A5-19B814259E24}" destId="{9697EA13-B63C-4288-9AA6-55E361119606}" srcOrd="0" destOrd="0" presId="urn:microsoft.com/office/officeart/2005/8/layout/orgChart1"/>
    <dgm:cxn modelId="{08ADB047-D379-4230-B7AE-0E1A104EB0F5}" type="presParOf" srcId="{D00B6F81-FB2A-420D-B2A5-19B814259E24}" destId="{7D58C053-5AA0-4043-BAD8-16C36412F083}" srcOrd="1" destOrd="0" presId="urn:microsoft.com/office/officeart/2005/8/layout/orgChart1"/>
    <dgm:cxn modelId="{057CAA31-67DA-46EE-B17A-EE3A7F3316BE}" type="presParOf" srcId="{4AF142C4-183A-4503-97BE-F4C5CF32964D}" destId="{E46E2AAA-4589-4F72-B877-93CA5FA1CBBA}" srcOrd="1" destOrd="0" presId="urn:microsoft.com/office/officeart/2005/8/layout/orgChart1"/>
    <dgm:cxn modelId="{C34526E3-1002-4009-A5F3-6CB7443DA17C}" type="presParOf" srcId="{4AF142C4-183A-4503-97BE-F4C5CF32964D}" destId="{84C769F8-9784-4C5F-B11B-24C9BF97615C}" srcOrd="2" destOrd="0" presId="urn:microsoft.com/office/officeart/2005/8/layout/orgChart1"/>
    <dgm:cxn modelId="{D3D59956-40C6-41D2-946E-3BC6ADF68279}" type="presParOf" srcId="{AB59FC9F-9CA6-47F0-88DF-89F604A9C443}" destId="{F32DA642-1CEC-48BA-9345-C9DC6DF2E2BD}" srcOrd="2" destOrd="0" presId="urn:microsoft.com/office/officeart/2005/8/layout/orgChart1"/>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5A37B-44E4-46A7-8B36-56427A184422}">
      <dsp:nvSpPr>
        <dsp:cNvPr id="0" name=""/>
        <dsp:cNvSpPr/>
      </dsp:nvSpPr>
      <dsp:spPr>
        <a:xfrm>
          <a:off x="3407328" y="1488114"/>
          <a:ext cx="2410709" cy="418387"/>
        </a:xfrm>
        <a:custGeom>
          <a:avLst/>
          <a:gdLst/>
          <a:ahLst/>
          <a:cxnLst/>
          <a:rect l="0" t="0" r="0" b="0"/>
          <a:pathLst>
            <a:path>
              <a:moveTo>
                <a:pt x="0" y="0"/>
              </a:moveTo>
              <a:lnTo>
                <a:pt x="0" y="209193"/>
              </a:lnTo>
              <a:lnTo>
                <a:pt x="2410709" y="209193"/>
              </a:lnTo>
              <a:lnTo>
                <a:pt x="2410709" y="4183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81BE288-0A0C-45DA-BFF7-B848446ACCF4}">
      <dsp:nvSpPr>
        <dsp:cNvPr id="0" name=""/>
        <dsp:cNvSpPr/>
      </dsp:nvSpPr>
      <dsp:spPr>
        <a:xfrm>
          <a:off x="3361608" y="1488114"/>
          <a:ext cx="91440" cy="418387"/>
        </a:xfrm>
        <a:custGeom>
          <a:avLst/>
          <a:gdLst/>
          <a:ahLst/>
          <a:cxnLst/>
          <a:rect l="0" t="0" r="0" b="0"/>
          <a:pathLst>
            <a:path>
              <a:moveTo>
                <a:pt x="45720" y="0"/>
              </a:moveTo>
              <a:lnTo>
                <a:pt x="45720" y="4183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DFF908-5EB8-4AEA-94E6-EEE88305236B}">
      <dsp:nvSpPr>
        <dsp:cNvPr id="0" name=""/>
        <dsp:cNvSpPr/>
      </dsp:nvSpPr>
      <dsp:spPr>
        <a:xfrm>
          <a:off x="996618" y="1488114"/>
          <a:ext cx="2410709" cy="418387"/>
        </a:xfrm>
        <a:custGeom>
          <a:avLst/>
          <a:gdLst/>
          <a:ahLst/>
          <a:cxnLst/>
          <a:rect l="0" t="0" r="0" b="0"/>
          <a:pathLst>
            <a:path>
              <a:moveTo>
                <a:pt x="2410709" y="0"/>
              </a:moveTo>
              <a:lnTo>
                <a:pt x="2410709" y="209193"/>
              </a:lnTo>
              <a:lnTo>
                <a:pt x="0" y="209193"/>
              </a:lnTo>
              <a:lnTo>
                <a:pt x="0" y="4183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743152-D54D-47BF-A3D2-A29CBC54D598}">
      <dsp:nvSpPr>
        <dsp:cNvPr id="0" name=""/>
        <dsp:cNvSpPr/>
      </dsp:nvSpPr>
      <dsp:spPr>
        <a:xfrm>
          <a:off x="2411167" y="491953"/>
          <a:ext cx="1992322" cy="996161"/>
        </a:xfrm>
        <a:prstGeom prst="roundRect">
          <a:avLst/>
        </a:prstGeom>
        <a:solidFill>
          <a:schemeClr val="tx2"/>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endParaRPr lang="en-US" sz="2800" kern="1200" dirty="0">
            <a:highlight>
              <a:srgbClr val="F6F6F8"/>
            </a:highlight>
            <a:latin typeface="Calibri" panose="020F0502020204030204" pitchFamily="34" charset="0"/>
            <a:cs typeface="Calibri" panose="020F0502020204030204" pitchFamily="34" charset="0"/>
          </a:endParaRPr>
        </a:p>
      </dsp:txBody>
      <dsp:txXfrm>
        <a:off x="2459796" y="540582"/>
        <a:ext cx="1895064" cy="898903"/>
      </dsp:txXfrm>
    </dsp:sp>
    <dsp:sp modelId="{B84E2882-6E55-4852-ACC8-5A4245820353}">
      <dsp:nvSpPr>
        <dsp:cNvPr id="0" name=""/>
        <dsp:cNvSpPr/>
      </dsp:nvSpPr>
      <dsp:spPr>
        <a:xfrm>
          <a:off x="457" y="1906501"/>
          <a:ext cx="1992322" cy="996161"/>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Calibri" panose="020F0502020204030204" pitchFamily="34" charset="0"/>
              <a:cs typeface="Calibri" panose="020F0502020204030204" pitchFamily="34" charset="0"/>
            </a:rPr>
            <a:t>Advice</a:t>
          </a:r>
        </a:p>
      </dsp:txBody>
      <dsp:txXfrm>
        <a:off x="49086" y="1955130"/>
        <a:ext cx="1895064" cy="898903"/>
      </dsp:txXfrm>
    </dsp:sp>
    <dsp:sp modelId="{073FE4CC-D51C-4941-948F-2F8AE18B8A00}">
      <dsp:nvSpPr>
        <dsp:cNvPr id="0" name=""/>
        <dsp:cNvSpPr/>
      </dsp:nvSpPr>
      <dsp:spPr>
        <a:xfrm>
          <a:off x="2411167" y="1906501"/>
          <a:ext cx="1992322" cy="996161"/>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Calibri" panose="020F0502020204030204" pitchFamily="34" charset="0"/>
              <a:cs typeface="Calibri" panose="020F0502020204030204" pitchFamily="34" charset="0"/>
            </a:rPr>
            <a:t>Budget</a:t>
          </a:r>
        </a:p>
      </dsp:txBody>
      <dsp:txXfrm>
        <a:off x="2459796" y="1955130"/>
        <a:ext cx="1895064" cy="898903"/>
      </dsp:txXfrm>
    </dsp:sp>
    <dsp:sp modelId="{9697EA13-B63C-4288-9AA6-55E361119606}">
      <dsp:nvSpPr>
        <dsp:cNvPr id="0" name=""/>
        <dsp:cNvSpPr/>
      </dsp:nvSpPr>
      <dsp:spPr>
        <a:xfrm>
          <a:off x="4821877" y="1906501"/>
          <a:ext cx="1992322" cy="996161"/>
        </a:xfrm>
        <a:prstGeom prst="round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b="1" kern="1200" dirty="0">
              <a:latin typeface="Calibri" panose="020F0502020204030204" pitchFamily="34" charset="0"/>
              <a:cs typeface="Calibri" panose="020F0502020204030204" pitchFamily="34" charset="0"/>
            </a:rPr>
            <a:t>Expense Tracking</a:t>
          </a:r>
        </a:p>
      </dsp:txBody>
      <dsp:txXfrm>
        <a:off x="4870506" y="1955130"/>
        <a:ext cx="1895064" cy="898903"/>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84187655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a.rbcwealthmanagement.com/web/andrew.bentley/our-value-proposition"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7608905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the home page, the first of three pages in the app.</a:t>
            </a:r>
            <a:r>
              <a:rPr lang="en-US" baseline="0" dirty="0"/>
              <a:t> My Shortcuts, Reminders, and Offers for You are likely the most important elements of the app, which is why they are on the homepage when the user first clicks in to the app.</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Shortcuts section is customizable to each user, and this prototype illustrates the Finances and the School Portal. In Finances, the user can monitor their </a:t>
            </a:r>
            <a:r>
              <a:rPr lang="en-US" baseline="0" dirty="0" err="1"/>
              <a:t>chequing</a:t>
            </a:r>
            <a:r>
              <a:rPr lang="en-US" baseline="0" dirty="0"/>
              <a:t> and saving accounts, their budget tracking, and their cash inflows and outflows. The School Portal illustrates the price of room and board, academic materials, and lab equipment among others – any expenses of revenue relating to education. This section shows the big picture to the user, as some of these expenses need to be prepared for months in advance.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Reminders section details payments that are due up to a month in advance. For example, tuition is a significant expense which occurs every four months, and rent is due monthly. If a friend owes the user money or vice versa, the Reminders section will also list it.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International students may be unfamiliar with deals in the area, or offers for students studying outside their home country. Electronic devices or other offers appear here.</a:t>
            </a:r>
          </a:p>
        </p:txBody>
      </p:sp>
    </p:spTree>
    <p:extLst>
      <p:ext uri="{BB962C8B-B14F-4D97-AF65-F5344CB8AC3E}">
        <p14:creationId xmlns:p14="http://schemas.microsoft.com/office/powerpoint/2010/main" val="239001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page of </a:t>
            </a:r>
            <a:r>
              <a:rPr lang="en-US" dirty="0" err="1"/>
              <a:t>AirFinance</a:t>
            </a:r>
            <a:r>
              <a:rPr lang="en-US" dirty="0"/>
              <a:t> is</a:t>
            </a:r>
            <a:r>
              <a:rPr lang="en-US" baseline="0" dirty="0"/>
              <a:t> the Resources page. As mentioned earlier, some international students are now in a completely foreign environment and may struggle to adapt. The Network and News sections help keep students informed.</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err="1"/>
              <a:t>AirFinance</a:t>
            </a:r>
            <a:r>
              <a:rPr lang="en-US" baseline="0" dirty="0"/>
              <a:t> encourages its many users to build a community. Users are able to share information, study together, and build friendships. Many users would like to work part-time to cover their expenses, and </a:t>
            </a:r>
            <a:r>
              <a:rPr lang="en-US" baseline="0" dirty="0" err="1"/>
              <a:t>AirFinance</a:t>
            </a:r>
            <a:r>
              <a:rPr lang="en-US" baseline="0" dirty="0"/>
              <a:t> offers a Job Explorer portal to help out.</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International students should regularly monitor the news in Canada and in their home country. Exchange rates and OSAP may help or hurt each user’s finances – it is important for the students to stay up to date. Another current example is COVID-19, since Canada is now under lockdown and the international students must decide whether to stay at school or travel home.</a:t>
            </a:r>
            <a:endParaRPr dirty="0"/>
          </a:p>
        </p:txBody>
      </p:sp>
    </p:spTree>
    <p:extLst>
      <p:ext uri="{BB962C8B-B14F-4D97-AF65-F5344CB8AC3E}">
        <p14:creationId xmlns:p14="http://schemas.microsoft.com/office/powerpoint/2010/main" val="1653492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sz="1100" i="0" dirty="0">
                <a:latin typeface="Calibri Light"/>
                <a:cs typeface="Calibri Light"/>
              </a:rPr>
              <a:t>Finally, the</a:t>
            </a:r>
            <a:r>
              <a:rPr lang="en" sz="1100" i="0" baseline="0" dirty="0">
                <a:latin typeface="Calibri Light"/>
                <a:cs typeface="Calibri Light"/>
              </a:rPr>
              <a:t> user can check their Savings and Chequing Accounts through the My Accounts Page. The user can check their budget at a glance, and can also message Jake for questions and reminders.</a:t>
            </a:r>
            <a:endParaRPr lang="en" sz="1100" i="0" dirty="0">
              <a:latin typeface="Calibri Light"/>
              <a:cs typeface="Calibri Light"/>
            </a:endParaRPr>
          </a:p>
        </p:txBody>
      </p:sp>
    </p:spTree>
    <p:extLst>
      <p:ext uri="{BB962C8B-B14F-4D97-AF65-F5344CB8AC3E}">
        <p14:creationId xmlns:p14="http://schemas.microsoft.com/office/powerpoint/2010/main" val="268943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sz="1100" i="0" dirty="0" smtClean="0">
                <a:latin typeface="Calibri Light"/>
                <a:cs typeface="Calibri Light"/>
              </a:rPr>
              <a:t>Users have the</a:t>
            </a:r>
            <a:r>
              <a:rPr lang="en" sz="1100" i="0" baseline="0" dirty="0" smtClean="0">
                <a:latin typeface="Calibri Light"/>
                <a:cs typeface="Calibri Light"/>
              </a:rPr>
              <a:t> option to enter their financials into a budget overview. AirFinance tracks the cash inflows and outflows of each section, such as Transportation, Shopping, and Dining. A bar chart is shown to add expenses, or edit the budget.</a:t>
            </a:r>
            <a:endParaRPr lang="en" sz="1100" i="0" dirty="0">
              <a:latin typeface="Calibri Light"/>
              <a:cs typeface="Calibri Light"/>
            </a:endParaRPr>
          </a:p>
        </p:txBody>
      </p:sp>
    </p:spTree>
    <p:extLst>
      <p:ext uri="{BB962C8B-B14F-4D97-AF65-F5344CB8AC3E}">
        <p14:creationId xmlns:p14="http://schemas.microsoft.com/office/powerpoint/2010/main" val="2682206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a:t>Our</a:t>
            </a:r>
            <a:r>
              <a:rPr lang="en-US" sz="1100" i="0" baseline="0" dirty="0"/>
              <a:t> competitors are Mint, You Need a Budget, and Wally. Our direct competitor is Mint, which creates a budget and tracks it’s users’ spending. Moreover, Mint gives specific advice catered to each users’ spending habits.</a:t>
            </a:r>
          </a:p>
          <a:p>
            <a:pPr marL="139700" indent="0">
              <a:buNone/>
            </a:pPr>
            <a:endParaRPr lang="en-US" sz="1100" i="0" baseline="0" dirty="0"/>
          </a:p>
          <a:p>
            <a:pPr marL="139700" indent="0">
              <a:buNone/>
            </a:pPr>
            <a:r>
              <a:rPr lang="en-US" sz="1100" i="0" dirty="0"/>
              <a:t>You Need a Budget focuses on creating budgets around each user’s actual income. Unlike other budgeting apps, You Need a Budget does not include additional money in their users’ budgets if the user over spends – instead, the</a:t>
            </a:r>
            <a:r>
              <a:rPr lang="en-US" sz="1100" i="0" baseline="0" dirty="0"/>
              <a:t> app illustrates what each user must do differently to balance their budget.</a:t>
            </a:r>
          </a:p>
          <a:p>
            <a:pPr marL="139700" indent="0">
              <a:buNone/>
            </a:pPr>
            <a:endParaRPr lang="en-US" sz="1100" i="0" baseline="0" dirty="0"/>
          </a:p>
          <a:p>
            <a:pPr marL="139700" indent="0">
              <a:buNone/>
            </a:pPr>
            <a:r>
              <a:rPr lang="en-US" sz="1100" i="0" baseline="0" dirty="0"/>
              <a:t>Finally, Wally’s purpose is for bookkeeping. Wally can take photos of receipt and automatically update their users’ expenses, rather than manually entering information.</a:t>
            </a:r>
          </a:p>
          <a:p>
            <a:pPr marL="139700" indent="0">
              <a:buNone/>
            </a:pPr>
            <a:endParaRPr lang="en-US" sz="1100" i="0" dirty="0"/>
          </a:p>
          <a:p>
            <a:pPr marL="139700" indent="0">
              <a:buNone/>
            </a:pPr>
            <a:r>
              <a:rPr lang="en-US" i="1" dirty="0"/>
              <a:t>Investopedia – Personal</a:t>
            </a:r>
            <a:r>
              <a:rPr lang="en-US" i="1" baseline="0" dirty="0"/>
              <a:t> Finance Apps</a:t>
            </a:r>
            <a:endParaRPr lang="en-US" sz="1100" i="1" dirty="0"/>
          </a:p>
        </p:txBody>
      </p:sp>
    </p:spTree>
    <p:extLst>
      <p:ext uri="{BB962C8B-B14F-4D97-AF65-F5344CB8AC3E}">
        <p14:creationId xmlns:p14="http://schemas.microsoft.com/office/powerpoint/2010/main" val="384239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err="1"/>
              <a:t>AirFinance’s</a:t>
            </a:r>
            <a:r>
              <a:rPr lang="en-US" sz="1100" i="0" baseline="0" dirty="0"/>
              <a:t> competitive advantage is that it provides all of these features in one convenient app. Unlike the competition, there is no mandatory subscription fee and </a:t>
            </a:r>
            <a:r>
              <a:rPr lang="en-US" sz="1100" i="0" baseline="0" dirty="0" err="1"/>
              <a:t>AirFinance</a:t>
            </a:r>
            <a:r>
              <a:rPr lang="en-US" sz="1100" i="0" baseline="0" dirty="0"/>
              <a:t> is specifically catered to international students. For example, the competition can create a retirement plan. To students, we understand that retirement is not the priority. Additionally, we have a News section since international students need to know what is happening both in Canada and in their home country.</a:t>
            </a:r>
            <a:endParaRPr lang="en-US" sz="1100" i="0" dirty="0"/>
          </a:p>
        </p:txBody>
      </p:sp>
    </p:spTree>
    <p:extLst>
      <p:ext uri="{BB962C8B-B14F-4D97-AF65-F5344CB8AC3E}">
        <p14:creationId xmlns:p14="http://schemas.microsoft.com/office/powerpoint/2010/main" val="3318176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smtClean="0"/>
              <a:t>Roadblocks to our solution could</a:t>
            </a:r>
            <a:r>
              <a:rPr lang="en-US" baseline="0" dirty="0" smtClean="0"/>
              <a:t> be</a:t>
            </a:r>
            <a:r>
              <a:rPr lang="en-US" dirty="0" smtClean="0"/>
              <a:t> getting access to valuable APIs can be an issue as</a:t>
            </a:r>
            <a:r>
              <a:rPr lang="en-US" baseline="0" dirty="0" smtClean="0"/>
              <a:t> it could be costly or restricted or even improving the AI featured chat to meet customer’s expectations. A risk that can arise is potential threats to the customer data that we’ll be holding and proper security measures are required. </a:t>
            </a:r>
            <a:endParaRPr lang="en-US" sz="1100" b="0" i="0" u="none" strike="noStrike" cap="none" dirty="0" smtClean="0">
              <a:solidFill>
                <a:srgbClr val="000000"/>
              </a:solidFill>
              <a:effectLst/>
              <a:latin typeface="Arial"/>
              <a:ea typeface="Arial"/>
              <a:cs typeface="Arial"/>
              <a:sym typeface="Arial"/>
            </a:endParaRPr>
          </a:p>
          <a:p>
            <a:pPr marL="139700" indent="0">
              <a:buNone/>
            </a:pPr>
            <a:endParaRPr lang="en-US" sz="1100" b="0" i="0" u="none" strike="noStrike" cap="none" dirty="0" smtClean="0">
              <a:solidFill>
                <a:srgbClr val="000000"/>
              </a:solidFill>
              <a:effectLst/>
              <a:latin typeface="Arial"/>
              <a:ea typeface="Arial"/>
              <a:cs typeface="Arial"/>
              <a:sym typeface="Arial"/>
            </a:endParaRPr>
          </a:p>
          <a:p>
            <a:pPr marL="139700" indent="0">
              <a:buNone/>
            </a:pPr>
            <a:r>
              <a:rPr lang="en-US" sz="1100" b="0" i="0" u="none" strike="noStrike" cap="none" dirty="0" smtClean="0">
                <a:solidFill>
                  <a:srgbClr val="000000"/>
                </a:solidFill>
                <a:effectLst/>
                <a:latin typeface="Arial"/>
                <a:ea typeface="Arial"/>
                <a:cs typeface="Arial"/>
                <a:sym typeface="Arial"/>
              </a:rPr>
              <a:t>Moreover, getting access to APIs can be tricky because it can be costly or companies would also be hesitant to provide resources that involves financial data to parties without credibility. </a:t>
            </a:r>
          </a:p>
        </p:txBody>
      </p:sp>
    </p:spTree>
    <p:extLst>
      <p:ext uri="{BB962C8B-B14F-4D97-AF65-F5344CB8AC3E}">
        <p14:creationId xmlns:p14="http://schemas.microsoft.com/office/powerpoint/2010/main" val="3609003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dirty="0"/>
              <a:t>The most significant concern</a:t>
            </a:r>
            <a:r>
              <a:rPr lang="en-US" sz="1100" i="0" baseline="0" dirty="0"/>
              <a:t> is financial privacy. Some users may prefer not to share financial information, or may input inaccurate financial information. Currently, </a:t>
            </a:r>
            <a:r>
              <a:rPr lang="en-US" sz="1100" i="0" baseline="0" dirty="0" err="1"/>
              <a:t>AirFinance</a:t>
            </a:r>
            <a:r>
              <a:rPr lang="en-US" sz="1100" i="0" baseline="0" dirty="0"/>
              <a:t> is not connected to the user’s bank account, to protect private financial information. </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smtClean="0"/>
              <a:t>Various banks use different methods to store data. </a:t>
            </a:r>
            <a:r>
              <a:rPr lang="en-US" sz="1100" i="0" baseline="0" dirty="0" err="1" smtClean="0"/>
              <a:t>AirFinance</a:t>
            </a:r>
            <a:r>
              <a:rPr lang="en-US" sz="1100" i="0" baseline="0" dirty="0" smtClean="0"/>
              <a:t> needs to be adaptable to ensure compatibility with these banks, to ensure all users are able to input their financial data.</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smtClean="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smtClean="0"/>
              <a:t>Furthermore, some countries have different mobile application policies than Canada. For example, countries such as China have strict VPN measures and an international student from China may be unable to use </a:t>
            </a:r>
            <a:r>
              <a:rPr lang="en-US" sz="1100" i="0" baseline="0" dirty="0" err="1" smtClean="0"/>
              <a:t>AirFinance</a:t>
            </a:r>
            <a:r>
              <a:rPr lang="en-US" sz="1100" i="0" baseline="0" dirty="0" smtClean="0"/>
              <a:t> in China. We must be prepared for this possibility, for example partnering with a company in a foreign country to meet regulatory requirements.</a:t>
            </a:r>
          </a:p>
        </p:txBody>
      </p:sp>
    </p:spTree>
    <p:extLst>
      <p:ext uri="{BB962C8B-B14F-4D97-AF65-F5344CB8AC3E}">
        <p14:creationId xmlns:p14="http://schemas.microsoft.com/office/powerpoint/2010/main" val="119233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dirty="0">
                <a:latin typeface="Arial"/>
                <a:cs typeface="Arial"/>
              </a:rPr>
              <a:t>A</a:t>
            </a:r>
            <a:r>
              <a:rPr lang="en-US" sz="1100" i="0" baseline="0" dirty="0">
                <a:latin typeface="Arial"/>
                <a:cs typeface="Arial"/>
              </a:rPr>
              <a:t> few features we would like to add in the future include linking </a:t>
            </a:r>
            <a:r>
              <a:rPr lang="en-US" sz="1100" i="0" baseline="0" dirty="0" err="1">
                <a:latin typeface="Arial"/>
                <a:cs typeface="Arial"/>
              </a:rPr>
              <a:t>AirFinance</a:t>
            </a:r>
            <a:r>
              <a:rPr lang="en-US" sz="1100" i="0" baseline="0" dirty="0">
                <a:latin typeface="Arial"/>
                <a:cs typeface="Arial"/>
              </a:rPr>
              <a:t> to the users’ bank account, </a:t>
            </a:r>
            <a:r>
              <a:rPr lang="en-US" sz="1100" i="0" baseline="0" dirty="0" smtClean="0">
                <a:latin typeface="Arial"/>
                <a:cs typeface="Arial"/>
              </a:rPr>
              <a:t>a translator, Android compatibility, and premium features.</a:t>
            </a:r>
            <a:endParaRPr lang="en-US" sz="1100" i="0" baseline="0" dirty="0">
              <a:latin typeface="Arial"/>
              <a:cs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a:latin typeface="Arial"/>
              <a:cs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a:latin typeface="Arial"/>
                <a:cs typeface="Arial"/>
              </a:rPr>
              <a:t>Linking </a:t>
            </a:r>
            <a:r>
              <a:rPr lang="en-US" sz="1100" i="0" baseline="0" dirty="0" err="1">
                <a:latin typeface="Arial"/>
                <a:cs typeface="Arial"/>
              </a:rPr>
              <a:t>AirFinance</a:t>
            </a:r>
            <a:r>
              <a:rPr lang="en-US" sz="1100" i="0" baseline="0" dirty="0">
                <a:latin typeface="Arial"/>
                <a:cs typeface="Arial"/>
              </a:rPr>
              <a:t> to the users’ bank account can offer accurate financial tracking, and can also allow users to pay bills straight from the app. This provides more convenience to the user. We would use stringent security measures to protect our clients’ privacy.</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a:latin typeface="Arial"/>
              <a:cs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a:latin typeface="Arial"/>
                <a:cs typeface="Arial"/>
              </a:rPr>
              <a:t>Most international students, although perfectly capable in English, prefer to communicate in their native language. We would like to provide a multitude of language options in the app to better serve our customers, especially since some financial terms may be uncommonly used and unknown in English</a:t>
            </a:r>
            <a:r>
              <a:rPr lang="en-US" sz="1100" i="0" baseline="0" dirty="0" smtClean="0">
                <a:latin typeface="Arial"/>
                <a:cs typeface="Arial"/>
              </a:rPr>
              <a:t>.</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smtClean="0">
              <a:latin typeface="Arial"/>
              <a:cs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smtClean="0">
                <a:latin typeface="Arial"/>
                <a:cs typeface="Arial"/>
              </a:rPr>
              <a:t>Currently, </a:t>
            </a:r>
            <a:r>
              <a:rPr lang="en-US" sz="1100" i="0" baseline="0" dirty="0" err="1" smtClean="0">
                <a:latin typeface="Arial"/>
                <a:cs typeface="Arial"/>
              </a:rPr>
              <a:t>AirFinance</a:t>
            </a:r>
            <a:r>
              <a:rPr lang="en-US" sz="1100" i="0" baseline="0" dirty="0" smtClean="0">
                <a:latin typeface="Arial"/>
                <a:cs typeface="Arial"/>
              </a:rPr>
              <a:t> is only compatible with iOS devices. We plan to introduce </a:t>
            </a:r>
            <a:r>
              <a:rPr lang="en-US" sz="1100" i="0" baseline="0" dirty="0" err="1" smtClean="0">
                <a:latin typeface="Arial"/>
                <a:cs typeface="Arial"/>
              </a:rPr>
              <a:t>AirFinance</a:t>
            </a:r>
            <a:r>
              <a:rPr lang="en-US" sz="1100" i="0" baseline="0" dirty="0" smtClean="0">
                <a:latin typeface="Arial"/>
                <a:cs typeface="Arial"/>
              </a:rPr>
              <a:t> to the Android market as well to cater to our clients.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i="0" baseline="0" dirty="0" smtClean="0">
              <a:latin typeface="Arial"/>
              <a:cs typeface="Arial"/>
            </a:endParaRP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baseline="0" dirty="0" smtClean="0">
                <a:latin typeface="Arial"/>
                <a:cs typeface="Arial"/>
              </a:rPr>
              <a:t>Lastly, </a:t>
            </a:r>
            <a:r>
              <a:rPr lang="en-US" sz="1100" i="0" baseline="0" dirty="0" err="1" smtClean="0">
                <a:latin typeface="Arial"/>
                <a:cs typeface="Arial"/>
              </a:rPr>
              <a:t>AirFinance</a:t>
            </a:r>
            <a:r>
              <a:rPr lang="en-US" sz="1100" i="0" baseline="0" dirty="0" smtClean="0">
                <a:latin typeface="Arial"/>
                <a:cs typeface="Arial"/>
              </a:rPr>
              <a:t> operates with a freemium revenue model. The app is free upon download, but there will be additional features that are available by subscription. Examples include the option of </a:t>
            </a:r>
            <a:r>
              <a:rPr lang="en-US" dirty="0" smtClean="0">
                <a:latin typeface="Calibri Light"/>
                <a:cs typeface="Calibri Light"/>
              </a:rPr>
              <a:t>exporting budget data into a spread sheet, earning double the amount</a:t>
            </a:r>
            <a:r>
              <a:rPr lang="en-US" baseline="0" dirty="0" smtClean="0">
                <a:latin typeface="Calibri Light"/>
                <a:cs typeface="Calibri Light"/>
              </a:rPr>
              <a:t> of travel points per dollar spent, and being able to keep tabs on e-transfers. These features create more incentive for users to pay for the premium.</a:t>
            </a:r>
            <a:endParaRPr lang="en-US" dirty="0" smtClean="0">
              <a:solidFill>
                <a:schemeClr val="tx1"/>
              </a:solidFill>
              <a:highlight>
                <a:srgbClr val="FFFF00"/>
              </a:highlight>
              <a:latin typeface="Calibri Light"/>
              <a:cs typeface="Calibri Light"/>
            </a:endParaRPr>
          </a:p>
        </p:txBody>
      </p:sp>
    </p:spTree>
    <p:extLst>
      <p:ext uri="{BB962C8B-B14F-4D97-AF65-F5344CB8AC3E}">
        <p14:creationId xmlns:p14="http://schemas.microsoft.com/office/powerpoint/2010/main" val="1124024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i="0" dirty="0"/>
              <a:t>International</a:t>
            </a:r>
            <a:r>
              <a:rPr lang="en-US" sz="1100" i="0" baseline="0" dirty="0"/>
              <a:t> students already have to pay triple the cost of domestic tuition, and many of them are living away from home for the first time. These students are typically unaware of resources that can help them track their finances, whether it is a mobile application that tracks finances or job opportunities to generate income, among others.</a:t>
            </a:r>
            <a:endParaRPr lang="en-US" sz="1100" i="0" dirty="0"/>
          </a:p>
        </p:txBody>
      </p:sp>
    </p:spTree>
    <p:extLst>
      <p:ext uri="{BB962C8B-B14F-4D97-AF65-F5344CB8AC3E}">
        <p14:creationId xmlns:p14="http://schemas.microsoft.com/office/powerpoint/2010/main" val="385823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solution is to give</a:t>
            </a:r>
            <a:r>
              <a:rPr lang="en-US" baseline="0" dirty="0"/>
              <a:t> resources to students through a mobile application, </a:t>
            </a:r>
            <a:r>
              <a:rPr lang="en-US" baseline="0" dirty="0" err="1"/>
              <a:t>AirFinance</a:t>
            </a:r>
            <a:r>
              <a:rPr lang="en-US" baseline="0" dirty="0"/>
              <a:t>. Through </a:t>
            </a:r>
            <a:r>
              <a:rPr lang="en-US" baseline="0" dirty="0" err="1"/>
              <a:t>AirFinance</a:t>
            </a:r>
            <a:r>
              <a:rPr lang="en-US" baseline="0" dirty="0"/>
              <a:t>, students are given a wealth of resources that provide information, convenience, and financial aid.</a:t>
            </a:r>
            <a:endParaRPr dirty="0"/>
          </a:p>
        </p:txBody>
      </p:sp>
    </p:spTree>
    <p:extLst>
      <p:ext uri="{BB962C8B-B14F-4D97-AF65-F5344CB8AC3E}">
        <p14:creationId xmlns:p14="http://schemas.microsoft.com/office/powerpoint/2010/main" val="246149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aseline="0" dirty="0" smtClean="0"/>
              <a:t>We </a:t>
            </a:r>
            <a:r>
              <a:rPr lang="en-US" baseline="0" dirty="0"/>
              <a:t>understand how international students may have more financial hurdles than domestic students, and we want to offer these students the support they need. </a:t>
            </a:r>
          </a:p>
          <a:p>
            <a:pPr marL="139700" indent="0">
              <a:buNone/>
            </a:pPr>
            <a:endParaRPr lang="en-US" baseline="0" dirty="0"/>
          </a:p>
          <a:p>
            <a:pPr marL="139700" indent="0">
              <a:buNone/>
            </a:pPr>
            <a:r>
              <a:rPr lang="en-US" dirty="0" smtClean="0"/>
              <a:t>Our </a:t>
            </a:r>
            <a:r>
              <a:rPr lang="en-US" dirty="0"/>
              <a:t>product is a mobile application that offers various services. These include </a:t>
            </a:r>
            <a:r>
              <a:rPr lang="en-US" baseline="0" dirty="0"/>
              <a:t>a chatbot named Jake who will answer questions and give reminders. Having a chatbot makes the app more customizable to students. It also enables students to </a:t>
            </a:r>
            <a:r>
              <a:rPr lang="en-US" dirty="0"/>
              <a:t>interact conversationally and quickly with app to learn further about their finances and the resources provided to them.</a:t>
            </a:r>
          </a:p>
          <a:p>
            <a:pPr marL="139700" indent="0">
              <a:buNone/>
            </a:pPr>
            <a:endParaRPr lang="en-US" baseline="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Furthermore</a:t>
            </a:r>
            <a:r>
              <a:rPr lang="en-US" baseline="0" dirty="0"/>
              <a:t>, the app includes a Budget Overview in transportation, shopping, or dining for example. This ensures the students are on track with their spending habits. The relationship between their expenses and budget is reflected on a live updating bar graph.</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aseline="0"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smtClean="0"/>
              <a:t>Another </a:t>
            </a:r>
            <a:r>
              <a:rPr lang="en-US" baseline="0" dirty="0"/>
              <a:t>feature is the News Article Linking. It provides users with easy access to credible news articles related to tuition, schooling, financial aid, and other topics that may relate to them. This way, they are aware of news both in Canada and in their home country to better prepare for finances or other unexpected situations. </a:t>
            </a:r>
          </a:p>
        </p:txBody>
      </p:sp>
    </p:spTree>
    <p:extLst>
      <p:ext uri="{BB962C8B-B14F-4D97-AF65-F5344CB8AC3E}">
        <p14:creationId xmlns:p14="http://schemas.microsoft.com/office/powerpoint/2010/main" val="3977127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err="1"/>
              <a:t>AirFinance</a:t>
            </a:r>
            <a:r>
              <a:rPr lang="en-US" sz="1100" i="0" baseline="0" dirty="0"/>
              <a:t> is an all-in-one mobile app that will bring more clients, greater efficiency, and more revenue. </a:t>
            </a:r>
          </a:p>
          <a:p>
            <a:pPr marL="139700" indent="0">
              <a:buNone/>
            </a:pPr>
            <a:endParaRPr lang="en-US" sz="1100" i="0" baseline="0" dirty="0"/>
          </a:p>
          <a:p>
            <a:pPr marL="139700" indent="0">
              <a:buNone/>
            </a:pPr>
            <a:r>
              <a:rPr lang="en-US" sz="1100" i="0" baseline="0" dirty="0"/>
              <a:t>To begin, customers prefer to have all resources in one place rather than many portals to search through. By having one spot with resources to help users balance their school work and financial management, we can attract more clients.</a:t>
            </a:r>
          </a:p>
          <a:p>
            <a:pPr marL="139700" indent="0">
              <a:buNone/>
            </a:pPr>
            <a:endParaRPr lang="en-US" sz="1100" i="0" baseline="0" dirty="0"/>
          </a:p>
          <a:p>
            <a:pPr marL="139700" indent="0">
              <a:buNone/>
            </a:pPr>
            <a:r>
              <a:rPr lang="en-US" sz="1100" i="0" baseline="0" dirty="0"/>
              <a:t>This will also be more efficient for RBC because it allows the users to keep track of their own finances, instead of RBC employees. For example, a user can consult a RBC employee on their spending less often by using the Budget Tracker in </a:t>
            </a:r>
            <a:r>
              <a:rPr lang="en-US" sz="1100" i="0" baseline="0" dirty="0" err="1"/>
              <a:t>AirFinance</a:t>
            </a:r>
            <a:r>
              <a:rPr lang="en-US" sz="1100" i="0" baseline="0" dirty="0"/>
              <a:t>, while the employee can help with other more pressing or human-</a:t>
            </a:r>
            <a:r>
              <a:rPr lang="en-US" sz="1100" i="0" baseline="0" dirty="0" err="1"/>
              <a:t>centred</a:t>
            </a:r>
            <a:r>
              <a:rPr lang="en-US" sz="1100" i="0" baseline="0" dirty="0"/>
              <a:t> tasks.</a:t>
            </a:r>
          </a:p>
          <a:p>
            <a:pPr marL="139700" indent="0">
              <a:buNone/>
            </a:pPr>
            <a:endParaRPr lang="en-US" sz="1100" i="0" baseline="0" dirty="0"/>
          </a:p>
          <a:p>
            <a:pPr marL="139700" indent="0">
              <a:buNone/>
            </a:pPr>
            <a:r>
              <a:rPr lang="en-US" sz="1100" i="0" baseline="0" dirty="0"/>
              <a:t>Finally, since </a:t>
            </a:r>
            <a:r>
              <a:rPr lang="en-US" sz="1100" i="0" baseline="0" dirty="0" err="1"/>
              <a:t>AirFinance</a:t>
            </a:r>
            <a:r>
              <a:rPr lang="en-US" sz="1100" i="0" baseline="0" dirty="0"/>
              <a:t> adopts a freemium-membership hybrid business model, RBC can earn revenue simply from implementing the app. The app will be free but there will be some desirable add-on features for a subscription fee. These include e-transfer tabs to keep track of spending between friends, and earning twice the normal amount of travel points per dollar spent.</a:t>
            </a:r>
            <a:endParaRPr lang="en-US" sz="1100" i="0" dirty="0"/>
          </a:p>
        </p:txBody>
      </p:sp>
    </p:spTree>
    <p:extLst>
      <p:ext uri="{BB962C8B-B14F-4D97-AF65-F5344CB8AC3E}">
        <p14:creationId xmlns:p14="http://schemas.microsoft.com/office/powerpoint/2010/main" val="2515612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a:t>According</a:t>
            </a:r>
            <a:r>
              <a:rPr lang="en-US" sz="1100" i="0" baseline="0" dirty="0"/>
              <a:t> to </a:t>
            </a:r>
            <a:r>
              <a:rPr lang="en-US" sz="1100" i="0" baseline="0" dirty="0" err="1"/>
              <a:t>StatsCanada</a:t>
            </a:r>
            <a:r>
              <a:rPr lang="en-US" sz="1100" i="0" baseline="0" dirty="0"/>
              <a:t>, over 250 thousand international students enrolled in Canadian postsecondary institutions during the 2016/17 school year. That means our target market is increased by 11% within the past year.</a:t>
            </a:r>
            <a:endParaRPr lang="en-US" sz="1100" i="0" dirty="0"/>
          </a:p>
          <a:p>
            <a:pPr marL="139700" indent="0">
              <a:buNone/>
            </a:pPr>
            <a:endParaRPr lang="en-US" sz="1100" i="1" dirty="0"/>
          </a:p>
          <a:p>
            <a:pPr marL="139700" indent="0">
              <a:buNone/>
            </a:pPr>
            <a:r>
              <a:rPr lang="en-US" i="1" dirty="0" smtClean="0"/>
              <a:t>Statistics Canada</a:t>
            </a:r>
            <a:endParaRPr lang="en-US" sz="1100" i="1" dirty="0" smtClean="0"/>
          </a:p>
        </p:txBody>
      </p:sp>
    </p:spTree>
    <p:extLst>
      <p:ext uri="{BB962C8B-B14F-4D97-AF65-F5344CB8AC3E}">
        <p14:creationId xmlns:p14="http://schemas.microsoft.com/office/powerpoint/2010/main" val="2957491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a:t>As</a:t>
            </a:r>
            <a:r>
              <a:rPr lang="en-US" sz="1100" i="0" baseline="0" dirty="0"/>
              <a:t> stated in an article by the </a:t>
            </a:r>
            <a:r>
              <a:rPr lang="en-US" sz="1100" i="1" baseline="0" dirty="0"/>
              <a:t>Canadian Immigrant</a:t>
            </a:r>
            <a:r>
              <a:rPr lang="en-US" sz="1100" i="0" baseline="0" dirty="0"/>
              <a:t>, international students have different expectations of the value of money in Canada in comparison to their home country. Many students would like the opportunity to have more resources, but they are unsure where to find them. </a:t>
            </a:r>
            <a:endParaRPr lang="en-US" sz="1100" i="1" baseline="0" dirty="0"/>
          </a:p>
          <a:p>
            <a:pPr marL="139700" indent="0">
              <a:buNone/>
            </a:pPr>
            <a:endParaRPr lang="en-US" sz="1100" i="1" baseline="0" dirty="0"/>
          </a:p>
          <a:p>
            <a:pPr marL="139700" indent="0">
              <a:buNone/>
            </a:pPr>
            <a:r>
              <a:rPr lang="en-US" sz="1100" i="1" baseline="0" dirty="0" smtClean="0"/>
              <a:t>Canadian Immigrant</a:t>
            </a:r>
            <a:endParaRPr lang="en-US" sz="1100" i="1" baseline="0" dirty="0"/>
          </a:p>
        </p:txBody>
      </p:sp>
    </p:spTree>
    <p:extLst>
      <p:ext uri="{BB962C8B-B14F-4D97-AF65-F5344CB8AC3E}">
        <p14:creationId xmlns:p14="http://schemas.microsoft.com/office/powerpoint/2010/main" val="22565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i="0" dirty="0"/>
              <a:t>RBC</a:t>
            </a:r>
            <a:r>
              <a:rPr lang="en-US" sz="1100" i="0" baseline="0" dirty="0"/>
              <a:t> is the biggest bank in Canada, with the most employees to support their customers. International students also prefer to have extensive ATM access, and RBC has the most widespread network in Canada. Moreover, RBC has the RBC No Limit Banking for Students and RBC Student Banking bundles for newcomer students. </a:t>
            </a:r>
            <a:r>
              <a:rPr lang="en-US" sz="1100" i="0" baseline="0" dirty="0" smtClean="0"/>
              <a:t>To </a:t>
            </a:r>
            <a:r>
              <a:rPr lang="en-US" sz="1100" i="0" baseline="0" dirty="0"/>
              <a:t>add, RBC’s value proposition states that they believe that “</a:t>
            </a:r>
            <a:r>
              <a:rPr lang="en-CA" sz="1100" b="0" i="0" u="none" strike="noStrike" cap="none" dirty="0">
                <a:solidFill>
                  <a:srgbClr val="000000"/>
                </a:solidFill>
                <a:effectLst/>
                <a:latin typeface="Arial"/>
                <a:ea typeface="Arial"/>
                <a:cs typeface="Arial"/>
                <a:sym typeface="Arial"/>
              </a:rPr>
              <a:t>careful planning, … and consistent communication, [will ensure] clients … maintain financial peace of mind”. For international students</a:t>
            </a:r>
            <a:r>
              <a:rPr lang="en-US" sz="1100" b="0" i="0" u="none" strike="noStrike" cap="none" baseline="0" dirty="0">
                <a:solidFill>
                  <a:srgbClr val="000000"/>
                </a:solidFill>
                <a:effectLst/>
                <a:latin typeface="Arial"/>
                <a:ea typeface="Arial"/>
                <a:cs typeface="Arial"/>
                <a:sym typeface="Arial"/>
              </a:rPr>
              <a:t>, being </a:t>
            </a:r>
            <a:r>
              <a:rPr lang="en-US" sz="1100" b="0" i="0" u="none" strike="noStrike" cap="none" baseline="0" dirty="0" smtClean="0">
                <a:solidFill>
                  <a:srgbClr val="000000"/>
                </a:solidFill>
                <a:effectLst/>
                <a:latin typeface="Arial"/>
                <a:ea typeface="Arial"/>
                <a:cs typeface="Arial"/>
                <a:sym typeface="Arial"/>
              </a:rPr>
              <a:t>able to maintain a peace </a:t>
            </a:r>
            <a:r>
              <a:rPr lang="en-US" sz="1100" b="0" i="0" u="none" strike="noStrike" cap="none" baseline="0" dirty="0">
                <a:solidFill>
                  <a:srgbClr val="000000"/>
                </a:solidFill>
                <a:effectLst/>
                <a:latin typeface="Arial"/>
                <a:ea typeface="Arial"/>
                <a:cs typeface="Arial"/>
                <a:sym typeface="Arial"/>
              </a:rPr>
              <a:t>of mind over their finances is </a:t>
            </a:r>
            <a:r>
              <a:rPr lang="en-US" sz="1100" b="0" i="0" u="none" strike="noStrike" cap="none" baseline="0" dirty="0" smtClean="0">
                <a:solidFill>
                  <a:srgbClr val="000000"/>
                </a:solidFill>
                <a:effectLst/>
                <a:latin typeface="Arial"/>
                <a:ea typeface="Arial"/>
                <a:cs typeface="Arial"/>
                <a:sym typeface="Arial"/>
              </a:rPr>
              <a:t>crucial – they are </a:t>
            </a:r>
            <a:r>
              <a:rPr lang="en-US" sz="1100" b="0" i="0" u="none" strike="noStrike" cap="none" baseline="0" dirty="0">
                <a:solidFill>
                  <a:srgbClr val="000000"/>
                </a:solidFill>
                <a:effectLst/>
                <a:latin typeface="Arial"/>
                <a:ea typeface="Arial"/>
                <a:cs typeface="Arial"/>
                <a:sym typeface="Arial"/>
              </a:rPr>
              <a:t>also struggling to balance their schoolwork and adjust to being away from </a:t>
            </a:r>
            <a:r>
              <a:rPr lang="en-US" sz="1100" b="0" i="0" u="none" strike="noStrike" cap="none" baseline="0" dirty="0" smtClean="0">
                <a:solidFill>
                  <a:srgbClr val="000000"/>
                </a:solidFill>
                <a:effectLst/>
                <a:latin typeface="Arial"/>
                <a:ea typeface="Arial"/>
                <a:cs typeface="Arial"/>
                <a:sym typeface="Arial"/>
              </a:rPr>
              <a:t>home. </a:t>
            </a:r>
            <a:r>
              <a:rPr lang="en-US" sz="1100" i="0" baseline="0" dirty="0" smtClean="0"/>
              <a:t>All in all, RBC has the biggest network and resources to support international students of the Big Five Canadian banks. </a:t>
            </a:r>
            <a:endParaRPr lang="en-US" sz="1100" b="0" i="0" u="none" strike="noStrike" cap="none" baseline="0" dirty="0" smtClean="0">
              <a:solidFill>
                <a:srgbClr val="000000"/>
              </a:solidFill>
              <a:effectLst/>
              <a:latin typeface="Arial"/>
              <a:ea typeface="Arial"/>
              <a:cs typeface="Arial"/>
              <a:sym typeface="Arial"/>
            </a:endParaRPr>
          </a:p>
          <a:p>
            <a:pPr marL="139700" indent="0">
              <a:buNone/>
            </a:pPr>
            <a:endParaRPr lang="en-US" sz="1100" b="0" i="0" u="none" strike="noStrike" cap="none" baseline="0" dirty="0" smtClean="0">
              <a:solidFill>
                <a:srgbClr val="000000"/>
              </a:solidFill>
              <a:effectLst/>
              <a:latin typeface="Arial"/>
              <a:ea typeface="Arial"/>
              <a:cs typeface="Arial"/>
              <a:sym typeface="Arial"/>
            </a:endParaRPr>
          </a:p>
          <a:p>
            <a:pPr marL="139700" indent="0">
              <a:buNone/>
            </a:pPr>
            <a:r>
              <a:rPr lang="en-US" sz="1100" b="0" i="1" u="none" strike="noStrike" cap="none" baseline="0" dirty="0" smtClean="0">
                <a:solidFill>
                  <a:srgbClr val="000000"/>
                </a:solidFill>
                <a:effectLst/>
                <a:latin typeface="Arial"/>
                <a:ea typeface="Arial"/>
                <a:cs typeface="Arial"/>
                <a:sym typeface="Arial"/>
              </a:rPr>
              <a:t>Student Life Network</a:t>
            </a:r>
          </a:p>
          <a:p>
            <a:pPr marL="139700" indent="0">
              <a:buNone/>
            </a:pPr>
            <a:r>
              <a:rPr lang="en-US" sz="1100" b="0" i="1" u="none" strike="noStrike" cap="none" baseline="0" dirty="0" err="1" smtClean="0">
                <a:solidFill>
                  <a:srgbClr val="000000"/>
                </a:solidFill>
                <a:effectLst/>
                <a:latin typeface="Arial"/>
                <a:ea typeface="Arial"/>
                <a:cs typeface="Arial"/>
                <a:sym typeface="Arial"/>
              </a:rPr>
              <a:t>Immigroup</a:t>
            </a:r>
            <a:r>
              <a:rPr lang="en-US" sz="1100" b="0" i="1" u="none" strike="noStrike" cap="none" baseline="0" dirty="0" smtClean="0">
                <a:solidFill>
                  <a:srgbClr val="000000"/>
                </a:solidFill>
                <a:effectLst/>
                <a:latin typeface="Arial"/>
                <a:ea typeface="Arial"/>
                <a:cs typeface="Arial"/>
                <a:sym typeface="Arial"/>
              </a:rPr>
              <a:t> </a:t>
            </a:r>
          </a:p>
          <a:p>
            <a:pPr marL="139700" indent="0">
              <a:buNone/>
            </a:pPr>
            <a:r>
              <a:rPr lang="en-US" sz="1100" b="0" i="1" u="none" strike="noStrike" cap="none" baseline="0" dirty="0" smtClean="0">
                <a:solidFill>
                  <a:srgbClr val="000000"/>
                </a:solidFill>
                <a:effectLst/>
                <a:latin typeface="Arial"/>
                <a:ea typeface="Arial"/>
                <a:cs typeface="Arial"/>
                <a:sym typeface="Arial"/>
              </a:rPr>
              <a:t>RBC Wealth Management</a:t>
            </a:r>
            <a:endParaRPr lang="en-CA" i="1" dirty="0" smtClean="0">
              <a:hlinkClick r:id="rId3"/>
            </a:endParaRPr>
          </a:p>
        </p:txBody>
      </p:sp>
    </p:spTree>
    <p:extLst>
      <p:ext uri="{BB962C8B-B14F-4D97-AF65-F5344CB8AC3E}">
        <p14:creationId xmlns:p14="http://schemas.microsoft.com/office/powerpoint/2010/main" val="952820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the home page, the first of three pages in the app.</a:t>
            </a:r>
            <a:r>
              <a:rPr lang="en-US" baseline="0" dirty="0"/>
              <a:t> My Shortcuts, Reminders, and Offers for You are likely the most important elements of the app, which is why they are on the homepage when the user first clicks in to the app.</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Shortcuts section is customizable to each user, and this prototype illustrates the Finances and the School Portal. In Finances, the user can monitor their </a:t>
            </a:r>
            <a:r>
              <a:rPr lang="en-US" baseline="0" dirty="0" err="1"/>
              <a:t>chequing</a:t>
            </a:r>
            <a:r>
              <a:rPr lang="en-US" baseline="0" dirty="0"/>
              <a:t> and saving accounts, their budget tracking, and their cash inflows and outflows. The School Portal illustrates the price of room and board, academic materials, and lab equipment among others – any expenses of revenue relating to education. This section shows the big picture to the user, as some of these expenses need to be prepared for months in advance.</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 Reminders section details payments that are due up to a month in advance. For example, tuition is a significant expense which occurs every four months, and rent is due monthly. If a friend owes the user money or vice versa, the Reminders section will also list it. </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International students may be unfamiliar with deals in the area, or offers for students studying outside their home country. Electronic devices or other offers appear here.</a:t>
            </a:r>
          </a:p>
        </p:txBody>
      </p:sp>
    </p:spTree>
    <p:extLst>
      <p:ext uri="{BB962C8B-B14F-4D97-AF65-F5344CB8AC3E}">
        <p14:creationId xmlns:p14="http://schemas.microsoft.com/office/powerpoint/2010/main" val="40067731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extLst>
              <a:ext uri="{28A0092B-C50C-407E-A947-70E740481C1C}">
                <a14:useLocalDpi xmlns:a14="http://schemas.microsoft.com/office/drawing/2010/main" val="0"/>
              </a:ext>
            </a:extLst>
          </a:blip>
          <a:srcRect/>
          <a:stretch/>
        </p:blipFill>
        <p:spPr>
          <a:xfrm>
            <a:off x="0" y="-25"/>
            <a:ext cx="9143957" cy="5143500"/>
          </a:xfrm>
          <a:prstGeom prst="rect">
            <a:avLst/>
          </a:prstGeom>
          <a:noFill/>
          <a:ln>
            <a:noFill/>
          </a:ln>
        </p:spPr>
      </p:pic>
      <p:sp>
        <p:nvSpPr>
          <p:cNvPr id="11" name="Google Shape;11;p2"/>
          <p:cNvSpPr txBox="1">
            <a:spLocks noGrp="1"/>
          </p:cNvSpPr>
          <p:nvPr>
            <p:ph type="ctrTitle" hasCustomPrompt="1"/>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baseline="0">
                <a:latin typeface="Calibri Light" panose="020F0302020204030204" pitchFamily="34" charset="0"/>
                <a:cs typeface="Calibri Light" panose="020F0302020204030204" pitchFamily="34" charset="0"/>
              </a:defRPr>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r>
              <a:rPr lang="en-US">
                <a:latin typeface="Calibri Light" panose="020F0302020204030204" pitchFamily="34" charset="0"/>
                <a:cs typeface="Calibri Light" panose="020F0302020204030204" pitchFamily="34" charset="0"/>
              </a:rPr>
              <a:t>CLICK TO ADD TITLE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E356BA2-06CC-4DAE-8DEF-46DB390772CE}"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855507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356BA2-06CC-4DAE-8DEF-46DB390772CE}"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142684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356BA2-06CC-4DAE-8DEF-46DB390772CE}"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24997167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56BA2-06CC-4DAE-8DEF-46DB390772C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12361486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E356BA2-06CC-4DAE-8DEF-46DB390772C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36043832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56BA2-06CC-4DAE-8DEF-46DB390772C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945302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56BA2-06CC-4DAE-8DEF-46DB390772C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4182367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CF4167F-0877-4910-84C9-33713E1FDED6}"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21767083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4167F-0877-4910-84C9-33713E1FDED6}"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8819322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F4167F-0877-4910-84C9-33713E1FDED6}"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1070297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
        <p:cNvGrpSpPr/>
        <p:nvPr/>
      </p:nvGrpSpPr>
      <p:grpSpPr>
        <a:xfrm>
          <a:off x="0" y="0"/>
          <a:ext cx="0" cy="0"/>
          <a:chOff x="0" y="0"/>
          <a:chExt cx="0" cy="0"/>
        </a:xfrm>
      </p:grpSpPr>
      <p:pic>
        <p:nvPicPr>
          <p:cNvPr id="23" name="Google Shape;23;p5"/>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24" name="Google Shape;24;p5"/>
          <p:cNvSpPr txBox="1">
            <a:spLocks noGrp="1"/>
          </p:cNvSpPr>
          <p:nvPr>
            <p:ph type="title" hasCustomPrompt="1"/>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baseline="0">
                <a:latin typeface="Calibri Light" panose="020F0302020204030204" pitchFamily="34" charset="0"/>
                <a:cs typeface="Calibri Light" panose="020F0302020204030204"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ADD TITLE</a:t>
            </a:r>
            <a:endParaRPr/>
          </a:p>
        </p:txBody>
      </p:sp>
      <p:sp>
        <p:nvSpPr>
          <p:cNvPr id="25" name="Google Shape;25;p5"/>
          <p:cNvSpPr txBox="1">
            <a:spLocks noGrp="1"/>
          </p:cNvSpPr>
          <p:nvPr>
            <p:ph type="body" idx="1" hasCustomPrompt="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baseline="0">
                <a:latin typeface="Calibri Light" panose="020F0302020204030204" pitchFamily="34" charset="0"/>
                <a:cs typeface="Calibri Light" panose="020F0302020204030204" pitchFamily="34" charset="0"/>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r>
              <a:rPr lang="en-US"/>
              <a:t>Click to add text</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CF4167F-0877-4910-84C9-33713E1FDED6}"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26364938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CF4167F-0877-4910-84C9-33713E1FDED6}" type="datetimeFigureOut">
              <a:rPr lang="en-US" smtClean="0"/>
              <a:t>4/17/2020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35680757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F4167F-0877-4910-84C9-33713E1FDED6}" type="datetimeFigureOut">
              <a:rPr lang="en-US" smtClean="0"/>
              <a:t>4/17/2020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234597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F4167F-0877-4910-84C9-33713E1FDED6}" type="datetimeFigureOut">
              <a:rPr lang="en-US" smtClean="0"/>
              <a:t>4/17/2020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1012643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F4167F-0877-4910-84C9-33713E1FDED6}"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290184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F4167F-0877-4910-84C9-33713E1FDED6}"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29156780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4167F-0877-4910-84C9-33713E1FDED6}"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30279472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F4167F-0877-4910-84C9-33713E1FDED6}"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F22AC2-5513-4847-BFC9-BEF23FF1D1E4}" type="slidenum">
              <a:rPr lang="en-US" smtClean="0"/>
              <a:t>‹#›</a:t>
            </a:fld>
            <a:endParaRPr lang="en-US"/>
          </a:p>
        </p:txBody>
      </p:sp>
    </p:spTree>
    <p:extLst>
      <p:ext uri="{BB962C8B-B14F-4D97-AF65-F5344CB8AC3E}">
        <p14:creationId xmlns:p14="http://schemas.microsoft.com/office/powerpoint/2010/main" val="10385874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
        <p:nvSpPr>
          <p:cNvPr id="29" name="Google Shape;29;p6"/>
          <p:cNvSpPr txBox="1">
            <a:spLocks noGrp="1"/>
          </p:cNvSpPr>
          <p:nvPr>
            <p:ph type="title" hasCustomPrompt="1"/>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atin typeface="Calibri Light" panose="020F0302020204030204" pitchFamily="34" charset="0"/>
                <a:cs typeface="Calibri Light" panose="020F0302020204030204" pitchFamily="34" charset="0"/>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ADD TITLE</a:t>
            </a:r>
            <a:endParaRPr/>
          </a:p>
        </p:txBody>
      </p:sp>
      <p:sp>
        <p:nvSpPr>
          <p:cNvPr id="30" name="Google Shape;30;p6"/>
          <p:cNvSpPr txBox="1">
            <a:spLocks noGrp="1"/>
          </p:cNvSpPr>
          <p:nvPr>
            <p:ph type="body" idx="1" hasCustomPrompt="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baseline="0">
                <a:latin typeface="Calibri Light" panose="020F0302020204030204" pitchFamily="34" charset="0"/>
                <a:cs typeface="Calibri Light" panose="020F0302020204030204" pitchFamily="34" charset="0"/>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r>
              <a:rPr lang="en-US">
                <a:latin typeface="Calibri Light" panose="020F0302020204030204" pitchFamily="34" charset="0"/>
                <a:cs typeface="Calibri Light" panose="020F0302020204030204" pitchFamily="34" charset="0"/>
              </a:rPr>
              <a:t>Click to add text</a:t>
            </a:r>
            <a:endParaRPr/>
          </a:p>
        </p:txBody>
      </p:sp>
      <p:sp>
        <p:nvSpPr>
          <p:cNvPr id="31" name="Google Shape;31;p6"/>
          <p:cNvSpPr txBox="1">
            <a:spLocks noGrp="1"/>
          </p:cNvSpPr>
          <p:nvPr>
            <p:ph type="body" idx="2" hasCustomPrompt="1"/>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atin typeface="Calibri Light" panose="020F0302020204030204" pitchFamily="34" charset="0"/>
                <a:cs typeface="Calibri Light" panose="020F0302020204030204" pitchFamily="34" charset="0"/>
              </a:defRPr>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r>
              <a:rPr lang="en-US">
                <a:latin typeface="Calibri Light" panose="020F0302020204030204" pitchFamily="34" charset="0"/>
                <a:cs typeface="Calibri Light" panose="020F0302020204030204" pitchFamily="34" charset="0"/>
              </a:rPr>
              <a:t>Click to add text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extLst>
              <a:ext uri="{28A0092B-C50C-407E-A947-70E740481C1C}">
                <a14:useLocalDpi xmlns:a14="http://schemas.microsoft.com/office/drawing/2010/main" val="0"/>
              </a:ext>
            </a:extLst>
          </a:blip>
          <a:stretch>
            <a:fillRect/>
          </a:stretch>
        </p:blipFill>
        <p:spPr>
          <a:xfrm>
            <a:off x="0" y="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p:cSld name="BLANK_1_1">
    <p:spTree>
      <p:nvGrpSpPr>
        <p:cNvPr id="1" name="Shape 5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E356BA2-06CC-4DAE-8DEF-46DB390772C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716760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E356BA2-06CC-4DAE-8DEF-46DB390772C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2294441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E356BA2-06CC-4DAE-8DEF-46DB390772CE}" type="datetimeFigureOut">
              <a:rPr lang="en-US" smtClean="0"/>
              <a:t>4/17/2020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3239568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E356BA2-06CC-4DAE-8DEF-46DB390772CE}" type="datetimeFigureOut">
              <a:rPr lang="en-US" smtClean="0"/>
              <a:t>4/17/2020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0A701E-B170-40C3-AA02-0090DD525F77}" type="slidenum">
              <a:rPr lang="en-US" smtClean="0"/>
              <a:t>‹#›</a:t>
            </a:fld>
            <a:endParaRPr lang="en-US"/>
          </a:p>
        </p:txBody>
      </p:sp>
    </p:spTree>
    <p:extLst>
      <p:ext uri="{BB962C8B-B14F-4D97-AF65-F5344CB8AC3E}">
        <p14:creationId xmlns:p14="http://schemas.microsoft.com/office/powerpoint/2010/main" val="38305308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9" name="Rectangle 8"/>
          <p:cNvSpPr/>
          <p:nvPr userDrawn="1"/>
        </p:nvSpPr>
        <p:spPr>
          <a:xfrm>
            <a:off x="0" y="6927"/>
            <a:ext cx="9144000" cy="51435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r>
              <a:rPr lang="en-US">
                <a:latin typeface="Calibri Light" panose="020F0302020204030204" pitchFamily="34" charset="0"/>
                <a:cs typeface="Calibri Light" panose="020F0302020204030204" pitchFamily="34" charset="0"/>
              </a:rPr>
              <a:t>CLICK TO ADD TITLE</a:t>
            </a:r>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Regular"/>
              <a:buChar char="⬡"/>
              <a:defRPr sz="2400">
                <a:solidFill>
                  <a:schemeClr val="lt1"/>
                </a:solidFill>
                <a:latin typeface="Muli Regular"/>
                <a:ea typeface="Muli Regular"/>
                <a:cs typeface="Muli Regular"/>
                <a:sym typeface="Muli Regular"/>
              </a:defRPr>
            </a:lvl1pPr>
            <a:lvl2pPr marL="914400" lvl="1"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2pPr>
            <a:lvl3pPr marL="1371600" lvl="2" indent="-381000">
              <a:lnSpc>
                <a:spcPct val="115000"/>
              </a:lnSpc>
              <a:spcBef>
                <a:spcPts val="0"/>
              </a:spcBef>
              <a:spcAft>
                <a:spcPts val="0"/>
              </a:spcAft>
              <a:buClr>
                <a:schemeClr val="accent5"/>
              </a:buClr>
              <a:buSzPts val="2400"/>
              <a:buFont typeface="Muli Regular"/>
              <a:buChar char="∙"/>
              <a:defRPr sz="2400">
                <a:solidFill>
                  <a:schemeClr val="lt1"/>
                </a:solidFill>
                <a:latin typeface="Muli Regular"/>
                <a:ea typeface="Muli Regular"/>
                <a:cs typeface="Muli Regular"/>
                <a:sym typeface="Muli Regular"/>
              </a:defRPr>
            </a:lvl3pPr>
            <a:lvl4pPr marL="1828800" lvl="3"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4pPr>
            <a:lvl5pPr marL="2286000" lvl="4"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5pPr>
            <a:lvl6pPr marL="2743200" lvl="5"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6pPr>
            <a:lvl7pPr marL="3200400" lvl="6"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7pPr>
            <a:lvl8pPr marL="3657600" lvl="7"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8pPr>
            <a:lvl9pPr marL="4114800" lvl="8" indent="-381000">
              <a:lnSpc>
                <a:spcPct val="115000"/>
              </a:lnSpc>
              <a:spcBef>
                <a:spcPts val="0"/>
              </a:spcBef>
              <a:spcAft>
                <a:spcPts val="0"/>
              </a:spcAft>
              <a:buClr>
                <a:schemeClr val="lt1"/>
              </a:buClr>
              <a:buSzPts val="2400"/>
              <a:buFont typeface="Muli Regular"/>
              <a:buChar char="■"/>
              <a:defRPr sz="2400">
                <a:solidFill>
                  <a:schemeClr val="lt1"/>
                </a:solidFill>
                <a:latin typeface="Muli Regular"/>
                <a:ea typeface="Muli Regular"/>
                <a:cs typeface="Muli Regular"/>
                <a:sym typeface="Muli Regular"/>
              </a:defRPr>
            </a:lvl9pPr>
          </a:lstStyle>
          <a:p>
            <a:r>
              <a:rPr lang="en-US">
                <a:latin typeface="Calibri Light" panose="020F0302020204030204" pitchFamily="34" charset="0"/>
                <a:cs typeface="Calibri Light" panose="020F0302020204030204" pitchFamily="34" charset="0"/>
              </a:rPr>
              <a:t>Click to add text</a:t>
            </a:r>
            <a:endParaRPr/>
          </a:p>
        </p:txBody>
      </p:sp>
      <p:pic>
        <p:nvPicPr>
          <p:cNvPr id="10" name="Picture 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390719" y="4349582"/>
            <a:ext cx="512552" cy="561632"/>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6" r:id="rId4"/>
    <p:sldLayoutId id="2147483658"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baseline="0">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libri Light" panose="020F0302020204030204" pitchFamily="34" charset="0"/>
          <a:ea typeface="Calibri Light" panose="020F0302020204030204" pitchFamily="34" charset="0"/>
          <a:cs typeface="Calibri Light" panose="020F0302020204030204"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E356BA2-06CC-4DAE-8DEF-46DB390772CE}" type="datetimeFigureOut">
              <a:rPr lang="en-US" smtClean="0"/>
              <a:t>4/17/2020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60A701E-B170-40C3-AA02-0090DD525F77}"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98371" y="4330997"/>
            <a:ext cx="540220" cy="591950"/>
          </a:xfrm>
          <a:prstGeom prst="rect">
            <a:avLst/>
          </a:prstGeom>
        </p:spPr>
      </p:pic>
    </p:spTree>
    <p:extLst>
      <p:ext uri="{BB962C8B-B14F-4D97-AF65-F5344CB8AC3E}">
        <p14:creationId xmlns:p14="http://schemas.microsoft.com/office/powerpoint/2010/main" val="31827557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5CF4167F-0877-4910-84C9-33713E1FDED6}" type="datetimeFigureOut">
              <a:rPr lang="en-US" smtClean="0"/>
              <a:t>4/17/2020</a:t>
            </a:fld>
            <a:endParaRPr 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F22AC2-5513-4847-BFC9-BEF23FF1D1E4}" type="slidenum">
              <a:rPr lang="en-US" smtClean="0"/>
              <a:t>‹#›</a:t>
            </a:fld>
            <a:endParaRPr lang="en-US"/>
          </a:p>
        </p:txBody>
      </p:sp>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492777" y="4422574"/>
            <a:ext cx="460556" cy="504658"/>
          </a:xfrm>
          <a:prstGeom prst="rect">
            <a:avLst/>
          </a:prstGeom>
        </p:spPr>
      </p:pic>
    </p:spTree>
    <p:extLst>
      <p:ext uri="{BB962C8B-B14F-4D97-AF65-F5344CB8AC3E}">
        <p14:creationId xmlns:p14="http://schemas.microsoft.com/office/powerpoint/2010/main" val="2005453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gif"/><Relationship Id="rId4"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0.gif"/><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jfif"/><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www.investopedia.com/personal-finance/personal-finance-apps/" TargetMode="External"/><Relationship Id="rId2" Type="http://schemas.openxmlformats.org/officeDocument/2006/relationships/hyperlink" Target="http://www.canadianimmigrant.ca/careers-and-education/international-students/studyincanada/two-international-students-talk-about-the-kind-of-financial-challenges-they-faced-initially" TargetMode="External"/><Relationship Id="rId1" Type="http://schemas.openxmlformats.org/officeDocument/2006/relationships/slideLayout" Target="../slideLayouts/slideLayout3.xml"/><Relationship Id="rId5" Type="http://schemas.openxmlformats.org/officeDocument/2006/relationships/hyperlink" Target="http://www.blog.studentlifenetwork.com/2018/02/28/international-students-banks-canada/" TargetMode="External"/><Relationship Id="rId4" Type="http://schemas.openxmlformats.org/officeDocument/2006/relationships/hyperlink" Target="http://www.immigroup.com/news/how-open-bank-account-canada-international-studen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xmlns="" id="{2E4CA07B-5E85-5D4C-BB6B-17C78D8B39E7}"/>
              </a:ext>
            </a:extLst>
          </p:cNvPr>
          <p:cNvSpPr txBox="1">
            <a:spLocks/>
          </p:cNvSpPr>
          <p:nvPr/>
        </p:nvSpPr>
        <p:spPr>
          <a:xfrm>
            <a:off x="1070811" y="1991850"/>
            <a:ext cx="4539000" cy="11598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000"/>
              <a:buFont typeface="Lexend Deca"/>
              <a:buNone/>
              <a:defRPr sz="5000" b="1" i="0" u="none" strike="noStrike" cap="none" baseline="0">
                <a:solidFill>
                  <a:schemeClr val="lt1"/>
                </a:solidFill>
                <a:latin typeface="Calibri Light" panose="020F0302020204030204" pitchFamily="34" charset="0"/>
                <a:ea typeface="Lexend Deca"/>
                <a:cs typeface="Calibri Light" panose="020F0302020204030204" pitchFamily="34" charset="0"/>
                <a:sym typeface="Lexend Deca"/>
              </a:defRPr>
            </a:lvl1pPr>
            <a:lvl2pPr marR="0" lvl="1"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5000"/>
              <a:buFont typeface="Lexend Deca"/>
              <a:buNone/>
              <a:defRPr sz="5000" b="1" i="0" u="none" strike="noStrike" cap="none">
                <a:solidFill>
                  <a:schemeClr val="lt1"/>
                </a:solidFill>
                <a:latin typeface="Lexend Deca"/>
                <a:ea typeface="Lexend Deca"/>
                <a:cs typeface="Lexend Deca"/>
                <a:sym typeface="Lexend Deca"/>
              </a:defRPr>
            </a:lvl9pPr>
          </a:lstStyle>
          <a:p>
            <a:r>
              <a:rPr lang="en-US"/>
              <a:t>AirFinance</a:t>
            </a:r>
            <a:endParaRPr lang="en-US" dirty="0"/>
          </a:p>
        </p:txBody>
      </p:sp>
      <p:pic>
        <p:nvPicPr>
          <p:cNvPr id="8" name="Picture 7" descr="A close up of a logo&#10;&#10;Description automatically generated">
            <a:extLst>
              <a:ext uri="{FF2B5EF4-FFF2-40B4-BE49-F238E27FC236}">
                <a16:creationId xmlns:a16="http://schemas.microsoft.com/office/drawing/2014/main" xmlns="" id="{1383C7AF-BA78-C348-A8F3-099181F3C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9203" y="1991825"/>
            <a:ext cx="1781008" cy="1379334"/>
          </a:xfrm>
          <a:prstGeom prst="rect">
            <a:avLst/>
          </a:prstGeom>
        </p:spPr>
      </p:pic>
    </p:spTree>
    <p:extLst>
      <p:ext uri="{BB962C8B-B14F-4D97-AF65-F5344CB8AC3E}">
        <p14:creationId xmlns:p14="http://schemas.microsoft.com/office/powerpoint/2010/main" val="4151622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12020" y="994480"/>
            <a:ext cx="729213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Why RBC?</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SOLUTION SUMMARY</a:t>
            </a:r>
          </a:p>
        </p:txBody>
      </p:sp>
      <p:sp>
        <p:nvSpPr>
          <p:cNvPr id="8" name="Text Placeholder 3">
            <a:extLst>
              <a:ext uri="{FF2B5EF4-FFF2-40B4-BE49-F238E27FC236}">
                <a16:creationId xmlns:a16="http://schemas.microsoft.com/office/drawing/2014/main" xmlns="" id="{B2DF2C32-F9C3-794B-8B0B-7DB8B3EE3005}"/>
              </a:ext>
            </a:extLst>
          </p:cNvPr>
          <p:cNvSpPr txBox="1">
            <a:spLocks/>
          </p:cNvSpPr>
          <p:nvPr/>
        </p:nvSpPr>
        <p:spPr>
          <a:xfrm>
            <a:off x="512020" y="1851880"/>
            <a:ext cx="7984610" cy="28765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Calibri Light" panose="020F0302020204030204" pitchFamily="34" charset="0"/>
                <a:ea typeface="Muli Regular"/>
                <a:cs typeface="Calibri Light" panose="020F0302020204030204" pitchFamily="34" charset="0"/>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r>
              <a:rPr lang="en-US" sz="2400" b="1" i="1" dirty="0"/>
              <a:t>Biggest bank </a:t>
            </a:r>
            <a:r>
              <a:rPr lang="en-US" sz="2400" i="1" dirty="0"/>
              <a:t>in Canada</a:t>
            </a:r>
          </a:p>
          <a:p>
            <a:pPr marL="101600" indent="0">
              <a:buFont typeface="Muli Regular"/>
              <a:buNone/>
            </a:pPr>
            <a:endParaRPr lang="en-US" sz="1200" i="1" dirty="0"/>
          </a:p>
          <a:p>
            <a:r>
              <a:rPr lang="en-US" sz="2400" i="1" dirty="0"/>
              <a:t>Most extensive combined </a:t>
            </a:r>
            <a:r>
              <a:rPr lang="en-US" sz="2400" b="1" i="1" dirty="0"/>
              <a:t>ATM and branch network</a:t>
            </a:r>
          </a:p>
          <a:p>
            <a:pPr marL="101600" indent="0">
              <a:buFont typeface="Muli Regular"/>
              <a:buNone/>
            </a:pPr>
            <a:endParaRPr lang="en-US" sz="1200" b="1" i="1" dirty="0"/>
          </a:p>
          <a:p>
            <a:r>
              <a:rPr lang="en-US" sz="2400" b="1" i="1" dirty="0"/>
              <a:t>Multiple bundles </a:t>
            </a:r>
            <a:r>
              <a:rPr lang="en-US" sz="2400" i="1" dirty="0"/>
              <a:t>for newcomer students</a:t>
            </a:r>
          </a:p>
          <a:p>
            <a:pPr marL="101600" indent="0">
              <a:buClr>
                <a:srgbClr val="A458FF"/>
              </a:buClr>
              <a:buFont typeface="Muli Regular"/>
              <a:buNone/>
            </a:pPr>
            <a:endParaRPr lang="en-US" sz="1200" i="1" dirty="0"/>
          </a:p>
          <a:p>
            <a:r>
              <a:rPr lang="en-US" sz="2400" i="1" dirty="0"/>
              <a:t>Mission alignment</a:t>
            </a:r>
          </a:p>
        </p:txBody>
      </p:sp>
    </p:spTree>
    <p:extLst>
      <p:ext uri="{BB962C8B-B14F-4D97-AF65-F5344CB8AC3E}">
        <p14:creationId xmlns:p14="http://schemas.microsoft.com/office/powerpoint/2010/main" val="3884727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10"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PROTOTYPE</a:t>
            </a:r>
          </a:p>
        </p:txBody>
      </p:sp>
      <p:sp>
        <p:nvSpPr>
          <p:cNvPr id="12" name="Google Shape;314;p32">
            <a:extLst>
              <a:ext uri="{FF2B5EF4-FFF2-40B4-BE49-F238E27FC236}">
                <a16:creationId xmlns:a16="http://schemas.microsoft.com/office/drawing/2014/main" xmlns="" id="{EB9979EF-5922-3D41-B661-050993A22236}"/>
              </a:ext>
            </a:extLst>
          </p:cNvPr>
          <p:cNvSpPr txBox="1">
            <a:spLocks/>
          </p:cNvSpPr>
          <p:nvPr/>
        </p:nvSpPr>
        <p:spPr>
          <a:xfrm>
            <a:off x="580550" y="782300"/>
            <a:ext cx="3346636" cy="357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Regular"/>
              <a:buChar char="⬡"/>
              <a:defRPr sz="2400" b="0" i="0" u="none" strike="noStrike" cap="none">
                <a:solidFill>
                  <a:schemeClr val="lt1"/>
                </a:solidFill>
                <a:latin typeface="Muli Regular"/>
                <a:ea typeface="Muli Regular"/>
                <a:cs typeface="Muli Regular"/>
                <a:sym typeface="Muli Regular"/>
              </a:defRPr>
            </a:lvl1pPr>
            <a:lvl2pPr marL="914400" marR="0" lvl="1"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2pPr>
            <a:lvl3pPr marL="1371600" marR="0" lvl="2"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3pPr>
            <a:lvl4pPr marL="1828800" marR="0" lvl="3"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4pPr>
            <a:lvl5pPr marL="2286000" marR="0" lvl="4"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5pPr>
            <a:lvl6pPr marL="2743200" marR="0" lvl="5"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6pPr>
            <a:lvl7pPr marL="3200400" marR="0" lvl="6"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7pPr>
            <a:lvl8pPr marL="3657600" marR="0" lvl="7"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8pPr>
            <a:lvl9pPr marL="4114800" marR="0" lvl="8"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9pPr>
          </a:lstStyle>
          <a:p>
            <a:pPr marL="0" indent="0">
              <a:buFont typeface="Muli Regular"/>
              <a:buNone/>
            </a:pPr>
            <a:r>
              <a:rPr lang="en-US" sz="3000" b="1" dirty="0">
                <a:latin typeface="Calibri Light"/>
                <a:ea typeface="Lexend Deca"/>
                <a:cs typeface="Calibri Light"/>
                <a:sym typeface="Lexend Deca"/>
              </a:rPr>
              <a:t>MOBILE </a:t>
            </a:r>
            <a:r>
              <a:rPr lang="en-US" sz="3000" b="1" dirty="0" smtClean="0">
                <a:latin typeface="Calibri Light"/>
                <a:ea typeface="Lexend Deca"/>
                <a:cs typeface="Calibri Light"/>
                <a:sym typeface="Lexend Deca"/>
              </a:rPr>
              <a:t>SCREEN</a:t>
            </a:r>
          </a:p>
          <a:p>
            <a:pPr marL="0" indent="0">
              <a:buFont typeface="Muli Regular"/>
              <a:buNone/>
            </a:pPr>
            <a:r>
              <a:rPr lang="en-US" sz="3000" b="1" dirty="0" smtClean="0">
                <a:latin typeface="Calibri Light"/>
                <a:ea typeface="Lexend Deca"/>
                <a:cs typeface="Calibri Light"/>
                <a:sym typeface="Lexend Deca"/>
              </a:rPr>
              <a:t>Sign in </a:t>
            </a:r>
            <a:r>
              <a:rPr lang="en-US" sz="3000" b="1" dirty="0">
                <a:latin typeface="Calibri Light"/>
                <a:ea typeface="Lexend Deca"/>
                <a:cs typeface="Calibri Light"/>
                <a:sym typeface="Lexend Deca"/>
              </a:rPr>
              <a:t>Screen</a:t>
            </a:r>
          </a:p>
          <a:p>
            <a:pPr marL="0" indent="0">
              <a:buFont typeface="Muli Regular"/>
              <a:buNone/>
            </a:pPr>
            <a:r>
              <a:rPr lang="en-US" sz="2000" b="1" dirty="0" smtClean="0">
                <a:latin typeface="Calibri Light"/>
                <a:ea typeface="Lexend Deca"/>
                <a:cs typeface="Calibri Light"/>
                <a:sym typeface="Lexend Deca"/>
              </a:rPr>
              <a:t>(Authentication)</a:t>
            </a:r>
            <a:endParaRPr lang="en-US" sz="2000" b="1" dirty="0">
              <a:latin typeface="Calibri Light"/>
              <a:ea typeface="Lexend Deca"/>
              <a:cs typeface="Calibri Light"/>
              <a:sym typeface="Lexend Deca"/>
            </a:endParaRPr>
          </a:p>
        </p:txBody>
      </p:sp>
      <p:pic>
        <p:nvPicPr>
          <p:cNvPr id="13" name="Google Shape;378;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448857" y="2587188"/>
            <a:ext cx="896170" cy="1021289"/>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2221" y="396172"/>
            <a:ext cx="1992816" cy="4038916"/>
          </a:xfrm>
          <a:prstGeom prst="rect">
            <a:avLst/>
          </a:prstGeom>
        </p:spPr>
      </p:pic>
      <p:grpSp>
        <p:nvGrpSpPr>
          <p:cNvPr id="32" name="Group 31"/>
          <p:cNvGrpSpPr/>
          <p:nvPr/>
        </p:nvGrpSpPr>
        <p:grpSpPr>
          <a:xfrm>
            <a:off x="4043652" y="392394"/>
            <a:ext cx="1751841" cy="4358812"/>
            <a:chOff x="4313200" y="420233"/>
            <a:chExt cx="1803435" cy="4487186"/>
          </a:xfrm>
        </p:grpSpPr>
        <p:grpSp>
          <p:nvGrpSpPr>
            <p:cNvPr id="33" name="Google Shape;317;p32">
              <a:extLst>
                <a:ext uri="{FF2B5EF4-FFF2-40B4-BE49-F238E27FC236}">
                  <a16:creationId xmlns:a16="http://schemas.microsoft.com/office/drawing/2014/main" xmlns="" id="{8A1DBF29-CC0A-8342-A48B-BB7431779AF6}"/>
                </a:ext>
              </a:extLst>
            </p:cNvPr>
            <p:cNvGrpSpPr/>
            <p:nvPr/>
          </p:nvGrpSpPr>
          <p:grpSpPr>
            <a:xfrm>
              <a:off x="4316996" y="420233"/>
              <a:ext cx="1799639" cy="4487186"/>
              <a:chOff x="2547150" y="238125"/>
              <a:chExt cx="2525675" cy="5238750"/>
            </a:xfrm>
          </p:grpSpPr>
          <p:sp>
            <p:nvSpPr>
              <p:cNvPr id="35" name="Google Shape;318;p32">
                <a:extLst>
                  <a:ext uri="{FF2B5EF4-FFF2-40B4-BE49-F238E27FC236}">
                    <a16:creationId xmlns:a16="http://schemas.microsoft.com/office/drawing/2014/main" xmlns="" id="{EA07DA73-4355-644B-92B1-99F6867C8A93}"/>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19;p32">
                <a:extLst>
                  <a:ext uri="{FF2B5EF4-FFF2-40B4-BE49-F238E27FC236}">
                    <a16:creationId xmlns:a16="http://schemas.microsoft.com/office/drawing/2014/main" xmlns="" id="{5BD3BCCC-71DC-5B49-A46B-B4F599B8A9AE}"/>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20;p32">
                <a:extLst>
                  <a:ext uri="{FF2B5EF4-FFF2-40B4-BE49-F238E27FC236}">
                    <a16:creationId xmlns:a16="http://schemas.microsoft.com/office/drawing/2014/main" xmlns="" id="{DB16CD53-6B60-734E-9F3F-EF66D072350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21;p32">
                <a:extLst>
                  <a:ext uri="{FF2B5EF4-FFF2-40B4-BE49-F238E27FC236}">
                    <a16:creationId xmlns:a16="http://schemas.microsoft.com/office/drawing/2014/main" xmlns="" id="{9BE781E1-7A7E-624F-A96D-613E53672050}"/>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l="4887" t="5411" r="4495" b="3961"/>
            <a:stretch/>
          </p:blipFill>
          <p:spPr>
            <a:xfrm>
              <a:off x="4313200" y="782300"/>
              <a:ext cx="1803435" cy="3661519"/>
            </a:xfrm>
            <a:prstGeom prst="rect">
              <a:avLst/>
            </a:prstGeom>
          </p:spPr>
        </p:pic>
      </p:grpSp>
    </p:spTree>
    <p:extLst>
      <p:ext uri="{BB962C8B-B14F-4D97-AF65-F5344CB8AC3E}">
        <p14:creationId xmlns:p14="http://schemas.microsoft.com/office/powerpoint/2010/main" val="4170774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10"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PROTOTYPE</a:t>
            </a:r>
          </a:p>
        </p:txBody>
      </p:sp>
      <p:sp>
        <p:nvSpPr>
          <p:cNvPr id="12" name="Google Shape;314;p32">
            <a:extLst>
              <a:ext uri="{FF2B5EF4-FFF2-40B4-BE49-F238E27FC236}">
                <a16:creationId xmlns:a16="http://schemas.microsoft.com/office/drawing/2014/main" xmlns="" id="{EB9979EF-5922-3D41-B661-050993A22236}"/>
              </a:ext>
            </a:extLst>
          </p:cNvPr>
          <p:cNvSpPr txBox="1">
            <a:spLocks/>
          </p:cNvSpPr>
          <p:nvPr/>
        </p:nvSpPr>
        <p:spPr>
          <a:xfrm>
            <a:off x="580550" y="782300"/>
            <a:ext cx="3346636" cy="357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Regular"/>
              <a:buChar char="⬡"/>
              <a:defRPr sz="2400" b="0" i="0" u="none" strike="noStrike" cap="none">
                <a:solidFill>
                  <a:schemeClr val="lt1"/>
                </a:solidFill>
                <a:latin typeface="Muli Regular"/>
                <a:ea typeface="Muli Regular"/>
                <a:cs typeface="Muli Regular"/>
                <a:sym typeface="Muli Regular"/>
              </a:defRPr>
            </a:lvl1pPr>
            <a:lvl2pPr marL="914400" marR="0" lvl="1"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2pPr>
            <a:lvl3pPr marL="1371600" marR="0" lvl="2"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3pPr>
            <a:lvl4pPr marL="1828800" marR="0" lvl="3"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4pPr>
            <a:lvl5pPr marL="2286000" marR="0" lvl="4"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5pPr>
            <a:lvl6pPr marL="2743200" marR="0" lvl="5"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6pPr>
            <a:lvl7pPr marL="3200400" marR="0" lvl="6"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7pPr>
            <a:lvl8pPr marL="3657600" marR="0" lvl="7"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8pPr>
            <a:lvl9pPr marL="4114800" marR="0" lvl="8"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9pPr>
          </a:lstStyle>
          <a:p>
            <a:pPr marL="0" indent="0">
              <a:buFont typeface="Muli Regular"/>
              <a:buNone/>
            </a:pPr>
            <a:r>
              <a:rPr lang="en-US" sz="3000" b="1">
                <a:latin typeface="Calibri Light"/>
                <a:ea typeface="Lexend Deca"/>
                <a:cs typeface="Calibri Light"/>
                <a:sym typeface="Lexend Deca"/>
              </a:rPr>
              <a:t>MOBILE SCREEN Home Screen</a:t>
            </a:r>
          </a:p>
          <a:p>
            <a:pPr marL="0" indent="0">
              <a:buFont typeface="Muli Regular"/>
              <a:buNone/>
            </a:pPr>
            <a:r>
              <a:rPr lang="en-US" sz="2000" b="1">
                <a:latin typeface="Calibri Light"/>
                <a:ea typeface="Lexend Deca"/>
                <a:cs typeface="Calibri Light"/>
                <a:sym typeface="Lexend Deca"/>
              </a:rPr>
              <a:t>(Overall app flow)</a:t>
            </a:r>
            <a:endParaRPr lang="en-US" sz="2000" b="1" dirty="0">
              <a:latin typeface="Calibri Light"/>
              <a:ea typeface="Lexend Deca"/>
              <a:cs typeface="Calibri Light"/>
              <a:sym typeface="Lexend Deca"/>
            </a:endParaRPr>
          </a:p>
        </p:txBody>
      </p:sp>
      <p:pic>
        <p:nvPicPr>
          <p:cNvPr id="19" name="Google Shape;388;p38">
            <a:extLst>
              <a:ext uri="{FF2B5EF4-FFF2-40B4-BE49-F238E27FC236}">
                <a16:creationId xmlns:a16="http://schemas.microsoft.com/office/drawing/2014/main" xmlns="" id="{29944B6A-3E76-254D-985C-521B21EB5BC9}"/>
              </a:ext>
            </a:extLst>
          </p:cNvPr>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508376" y="2663672"/>
            <a:ext cx="836651" cy="911453"/>
          </a:xfrm>
          <a:prstGeom prst="rect">
            <a:avLst/>
          </a:prstGeom>
          <a:noFill/>
          <a:ln>
            <a:noFill/>
          </a:ln>
        </p:spPr>
      </p:pic>
      <p:grpSp>
        <p:nvGrpSpPr>
          <p:cNvPr id="4" name="Group 3"/>
          <p:cNvGrpSpPr/>
          <p:nvPr/>
        </p:nvGrpSpPr>
        <p:grpSpPr>
          <a:xfrm>
            <a:off x="4038703" y="370538"/>
            <a:ext cx="1799639" cy="4487186"/>
            <a:chOff x="4316996" y="420233"/>
            <a:chExt cx="1799639" cy="4487186"/>
          </a:xfrm>
        </p:grpSpPr>
        <p:grpSp>
          <p:nvGrpSpPr>
            <p:cNvPr id="14" name="Google Shape;317;p32">
              <a:extLst>
                <a:ext uri="{FF2B5EF4-FFF2-40B4-BE49-F238E27FC236}">
                  <a16:creationId xmlns:a16="http://schemas.microsoft.com/office/drawing/2014/main" xmlns="" id="{8A1DBF29-CC0A-8342-A48B-BB7431779AF6}"/>
                </a:ext>
              </a:extLst>
            </p:cNvPr>
            <p:cNvGrpSpPr/>
            <p:nvPr/>
          </p:nvGrpSpPr>
          <p:grpSpPr>
            <a:xfrm>
              <a:off x="4316996" y="420233"/>
              <a:ext cx="1799639" cy="4487186"/>
              <a:chOff x="2547150" y="238125"/>
              <a:chExt cx="2525675" cy="5238750"/>
            </a:xfrm>
          </p:grpSpPr>
          <p:sp>
            <p:nvSpPr>
              <p:cNvPr id="15" name="Google Shape;318;p32">
                <a:extLst>
                  <a:ext uri="{FF2B5EF4-FFF2-40B4-BE49-F238E27FC236}">
                    <a16:creationId xmlns:a16="http://schemas.microsoft.com/office/drawing/2014/main" xmlns="" id="{EA07DA73-4355-644B-92B1-99F6867C8A93}"/>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9;p32">
                <a:extLst>
                  <a:ext uri="{FF2B5EF4-FFF2-40B4-BE49-F238E27FC236}">
                    <a16:creationId xmlns:a16="http://schemas.microsoft.com/office/drawing/2014/main" xmlns="" id="{5BD3BCCC-71DC-5B49-A46B-B4F599B8A9AE}"/>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0;p32">
                <a:extLst>
                  <a:ext uri="{FF2B5EF4-FFF2-40B4-BE49-F238E27FC236}">
                    <a16:creationId xmlns:a16="http://schemas.microsoft.com/office/drawing/2014/main" xmlns="" id="{DB16CD53-6B60-734E-9F3F-EF66D072350F}"/>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1;p32">
                <a:extLst>
                  <a:ext uri="{FF2B5EF4-FFF2-40B4-BE49-F238E27FC236}">
                    <a16:creationId xmlns:a16="http://schemas.microsoft.com/office/drawing/2014/main" xmlns="" id="{9BE781E1-7A7E-624F-A96D-613E53672050}"/>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 name="Picture 19" descr="A screenshot of a social media post&#10;&#10;Description automatically generated">
              <a:extLst>
                <a:ext uri="{FF2B5EF4-FFF2-40B4-BE49-F238E27FC236}">
                  <a16:creationId xmlns:a16="http://schemas.microsoft.com/office/drawing/2014/main" xmlns="" id="{6507BD4D-0B0F-774D-8502-DC24B25BA3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808" y="782300"/>
              <a:ext cx="1717031" cy="3716084"/>
            </a:xfrm>
            <a:prstGeom prst="rect">
              <a:avLst/>
            </a:prstGeom>
          </p:spPr>
        </p:pic>
      </p:gr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8884" y="420233"/>
            <a:ext cx="1954125" cy="4076348"/>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619" y="694759"/>
            <a:ext cx="1980945" cy="4014855"/>
          </a:xfrm>
          <a:prstGeom prst="rect">
            <a:avLst/>
          </a:prstGeom>
        </p:spPr>
      </p:pic>
      <p:sp>
        <p:nvSpPr>
          <p:cNvPr id="10"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PROTOTYPE</a:t>
            </a:r>
          </a:p>
        </p:txBody>
      </p:sp>
      <p:pic>
        <p:nvPicPr>
          <p:cNvPr id="12" name="Google Shape;386;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253868" y="2415816"/>
            <a:ext cx="1019495" cy="1122001"/>
          </a:xfrm>
          <a:prstGeom prst="rect">
            <a:avLst/>
          </a:prstGeom>
          <a:noFill/>
          <a:ln>
            <a:noFill/>
          </a:ln>
        </p:spPr>
      </p:pic>
      <p:sp>
        <p:nvSpPr>
          <p:cNvPr id="13" name="Google Shape;314;p32">
            <a:extLst>
              <a:ext uri="{FF2B5EF4-FFF2-40B4-BE49-F238E27FC236}">
                <a16:creationId xmlns:a16="http://schemas.microsoft.com/office/drawing/2014/main" xmlns="" id="{B4F69749-3C63-3F4A-AF0D-CD0BD52F0259}"/>
              </a:ext>
            </a:extLst>
          </p:cNvPr>
          <p:cNvSpPr txBox="1">
            <a:spLocks/>
          </p:cNvSpPr>
          <p:nvPr/>
        </p:nvSpPr>
        <p:spPr>
          <a:xfrm>
            <a:off x="580550" y="782300"/>
            <a:ext cx="3346636" cy="357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Regular"/>
              <a:buChar char="⬡"/>
              <a:defRPr sz="2400" b="0" i="0" u="none" strike="noStrike" cap="none">
                <a:solidFill>
                  <a:schemeClr val="lt1"/>
                </a:solidFill>
                <a:latin typeface="Muli Regular"/>
                <a:ea typeface="Muli Regular"/>
                <a:cs typeface="Muli Regular"/>
                <a:sym typeface="Muli Regular"/>
              </a:defRPr>
            </a:lvl1pPr>
            <a:lvl2pPr marL="914400" marR="0" lvl="1"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2pPr>
            <a:lvl3pPr marL="1371600" marR="0" lvl="2"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3pPr>
            <a:lvl4pPr marL="1828800" marR="0" lvl="3"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4pPr>
            <a:lvl5pPr marL="2286000" marR="0" lvl="4"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5pPr>
            <a:lvl6pPr marL="2743200" marR="0" lvl="5"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6pPr>
            <a:lvl7pPr marL="3200400" marR="0" lvl="6"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7pPr>
            <a:lvl8pPr marL="3657600" marR="0" lvl="7"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8pPr>
            <a:lvl9pPr marL="4114800" marR="0" lvl="8"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9pPr>
          </a:lstStyle>
          <a:p>
            <a:pPr marL="0" indent="0">
              <a:buFont typeface="Muli Regular"/>
              <a:buNone/>
            </a:pPr>
            <a:r>
              <a:rPr lang="en-US" sz="3000" b="1" dirty="0">
                <a:latin typeface="Calibri Light"/>
                <a:ea typeface="Lexend Deca"/>
                <a:cs typeface="Calibri Light"/>
                <a:sym typeface="Lexend Deca"/>
              </a:rPr>
              <a:t>MOBILE SCREEN </a:t>
            </a:r>
          </a:p>
          <a:p>
            <a:pPr marL="0" indent="0">
              <a:buFont typeface="Muli Regular"/>
              <a:buNone/>
            </a:pPr>
            <a:r>
              <a:rPr lang="en-US" sz="3000" b="1" dirty="0">
                <a:latin typeface="Calibri Light"/>
                <a:ea typeface="Lexend Deca"/>
                <a:cs typeface="Calibri Light"/>
                <a:sym typeface="Lexend Deca"/>
              </a:rPr>
              <a:t>Resources</a:t>
            </a:r>
          </a:p>
          <a:p>
            <a:pPr marL="0" indent="0">
              <a:buFont typeface="Muli Regular"/>
              <a:buNone/>
            </a:pPr>
            <a:r>
              <a:rPr lang="en-US" sz="2000" b="1" dirty="0">
                <a:latin typeface="Calibri Light"/>
                <a:ea typeface="Lexend Deca"/>
                <a:cs typeface="Calibri Light"/>
                <a:sym typeface="Lexend Deca"/>
              </a:rPr>
              <a:t>(Article Linking)</a:t>
            </a:r>
          </a:p>
        </p:txBody>
      </p:sp>
      <p:grpSp>
        <p:nvGrpSpPr>
          <p:cNvPr id="2" name="Group 1"/>
          <p:cNvGrpSpPr/>
          <p:nvPr/>
        </p:nvGrpSpPr>
        <p:grpSpPr>
          <a:xfrm>
            <a:off x="4050826" y="380477"/>
            <a:ext cx="1771445" cy="4617878"/>
            <a:chOff x="4358936" y="420233"/>
            <a:chExt cx="1771445" cy="4617878"/>
          </a:xfrm>
        </p:grpSpPr>
        <p:grpSp>
          <p:nvGrpSpPr>
            <p:cNvPr id="14" name="Google Shape;317;p32">
              <a:extLst>
                <a:ext uri="{FF2B5EF4-FFF2-40B4-BE49-F238E27FC236}">
                  <a16:creationId xmlns:a16="http://schemas.microsoft.com/office/drawing/2014/main" xmlns="" id="{C0E7882C-1518-E641-AFDB-CAD1FA3B29E5}"/>
                </a:ext>
              </a:extLst>
            </p:cNvPr>
            <p:cNvGrpSpPr/>
            <p:nvPr/>
          </p:nvGrpSpPr>
          <p:grpSpPr>
            <a:xfrm>
              <a:off x="4358936" y="420233"/>
              <a:ext cx="1771445" cy="4617878"/>
              <a:chOff x="2547150" y="238125"/>
              <a:chExt cx="2525675" cy="5238750"/>
            </a:xfrm>
          </p:grpSpPr>
          <p:sp>
            <p:nvSpPr>
              <p:cNvPr id="15" name="Google Shape;318;p32">
                <a:extLst>
                  <a:ext uri="{FF2B5EF4-FFF2-40B4-BE49-F238E27FC236}">
                    <a16:creationId xmlns:a16="http://schemas.microsoft.com/office/drawing/2014/main" xmlns="" id="{476A095A-8112-1045-B47E-1E6B433C762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19;p32">
                <a:extLst>
                  <a:ext uri="{FF2B5EF4-FFF2-40B4-BE49-F238E27FC236}">
                    <a16:creationId xmlns:a16="http://schemas.microsoft.com/office/drawing/2014/main" xmlns="" id="{CEF8DDE4-DBC9-E042-A672-C7D963CE539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0;p32">
                <a:extLst>
                  <a:ext uri="{FF2B5EF4-FFF2-40B4-BE49-F238E27FC236}">
                    <a16:creationId xmlns:a16="http://schemas.microsoft.com/office/drawing/2014/main" xmlns="" id="{A0EB6CBD-B065-5E4E-B9D8-E3CF9D2334A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1;p32">
                <a:extLst>
                  <a:ext uri="{FF2B5EF4-FFF2-40B4-BE49-F238E27FC236}">
                    <a16:creationId xmlns:a16="http://schemas.microsoft.com/office/drawing/2014/main" xmlns="" id="{139F65E9-CE5A-B143-B966-55C79D241A3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descr="A screenshot of a cell phone&#10;&#10;Description automatically generated">
              <a:extLst>
                <a:ext uri="{FF2B5EF4-FFF2-40B4-BE49-F238E27FC236}">
                  <a16:creationId xmlns:a16="http://schemas.microsoft.com/office/drawing/2014/main" xmlns="" id="{AF19A654-9FFB-5E49-B732-4F96ADBB00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7564" y="844688"/>
              <a:ext cx="1738394" cy="3794511"/>
            </a:xfrm>
            <a:prstGeom prst="rect">
              <a:avLst/>
            </a:prstGeom>
          </p:spPr>
        </p:pic>
      </p:grpSp>
    </p:spTree>
    <p:extLst>
      <p:ext uri="{BB962C8B-B14F-4D97-AF65-F5344CB8AC3E}">
        <p14:creationId xmlns:p14="http://schemas.microsoft.com/office/powerpoint/2010/main" val="36650063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922" y="641507"/>
            <a:ext cx="2002338" cy="4058214"/>
          </a:xfrm>
          <a:prstGeom prst="rect">
            <a:avLst/>
          </a:prstGeom>
        </p:spPr>
      </p:pic>
      <p:sp>
        <p:nvSpPr>
          <p:cNvPr id="10"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PROTOTYPE</a:t>
            </a:r>
          </a:p>
        </p:txBody>
      </p:sp>
      <p:sp>
        <p:nvSpPr>
          <p:cNvPr id="12" name="Google Shape;314;p32">
            <a:extLst>
              <a:ext uri="{FF2B5EF4-FFF2-40B4-BE49-F238E27FC236}">
                <a16:creationId xmlns:a16="http://schemas.microsoft.com/office/drawing/2014/main" xmlns="" id="{E5B0A93F-22FA-7440-AE98-5F3602EFB425}"/>
              </a:ext>
            </a:extLst>
          </p:cNvPr>
          <p:cNvSpPr txBox="1">
            <a:spLocks/>
          </p:cNvSpPr>
          <p:nvPr/>
        </p:nvSpPr>
        <p:spPr>
          <a:xfrm>
            <a:off x="580550" y="782300"/>
            <a:ext cx="3346636" cy="35790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42900" algn="l" rtl="0">
              <a:lnSpc>
                <a:spcPct val="115000"/>
              </a:lnSpc>
              <a:spcBef>
                <a:spcPts val="600"/>
              </a:spcBef>
              <a:spcAft>
                <a:spcPts val="0"/>
              </a:spcAft>
              <a:buClr>
                <a:schemeClr val="accent5"/>
              </a:buClr>
              <a:buSzPts val="1800"/>
              <a:buFont typeface="Muli Regular"/>
              <a:buChar char="⬡"/>
              <a:defRPr sz="2400" b="0" i="0" u="none" strike="noStrike" cap="none">
                <a:solidFill>
                  <a:schemeClr val="lt1"/>
                </a:solidFill>
                <a:latin typeface="Muli Regular"/>
                <a:ea typeface="Muli Regular"/>
                <a:cs typeface="Muli Regular"/>
                <a:sym typeface="Muli Regular"/>
              </a:defRPr>
            </a:lvl1pPr>
            <a:lvl2pPr marL="914400" marR="0" lvl="1"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2pPr>
            <a:lvl3pPr marL="1371600" marR="0" lvl="2" indent="-381000" algn="l" rtl="0">
              <a:lnSpc>
                <a:spcPct val="115000"/>
              </a:lnSpc>
              <a:spcBef>
                <a:spcPts val="0"/>
              </a:spcBef>
              <a:spcAft>
                <a:spcPts val="0"/>
              </a:spcAft>
              <a:buClr>
                <a:schemeClr val="accent5"/>
              </a:buClr>
              <a:buSzPts val="2400"/>
              <a:buFont typeface="Muli Regular"/>
              <a:buChar char="∙"/>
              <a:defRPr sz="2400" b="0" i="0" u="none" strike="noStrike" cap="none">
                <a:solidFill>
                  <a:schemeClr val="lt1"/>
                </a:solidFill>
                <a:latin typeface="Muli Regular"/>
                <a:ea typeface="Muli Regular"/>
                <a:cs typeface="Muli Regular"/>
                <a:sym typeface="Muli Regular"/>
              </a:defRPr>
            </a:lvl3pPr>
            <a:lvl4pPr marL="1828800" marR="0" lvl="3"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4pPr>
            <a:lvl5pPr marL="2286000" marR="0" lvl="4"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5pPr>
            <a:lvl6pPr marL="2743200" marR="0" lvl="5"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6pPr>
            <a:lvl7pPr marL="3200400" marR="0" lvl="6"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7pPr>
            <a:lvl8pPr marL="3657600" marR="0" lvl="7"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8pPr>
            <a:lvl9pPr marL="4114800" marR="0" lvl="8" indent="-381000" algn="l" rtl="0">
              <a:lnSpc>
                <a:spcPct val="115000"/>
              </a:lnSpc>
              <a:spcBef>
                <a:spcPts val="0"/>
              </a:spcBef>
              <a:spcAft>
                <a:spcPts val="0"/>
              </a:spcAft>
              <a:buClr>
                <a:schemeClr val="lt1"/>
              </a:buClr>
              <a:buSzPts val="2400"/>
              <a:buFont typeface="Muli Regular"/>
              <a:buChar char="■"/>
              <a:defRPr sz="2400" b="0" i="0" u="none" strike="noStrike" cap="none">
                <a:solidFill>
                  <a:schemeClr val="lt1"/>
                </a:solidFill>
                <a:latin typeface="Muli Regular"/>
                <a:ea typeface="Muli Regular"/>
                <a:cs typeface="Muli Regular"/>
                <a:sym typeface="Muli Regular"/>
              </a:defRPr>
            </a:lvl9pPr>
          </a:lstStyle>
          <a:p>
            <a:pPr marL="0" indent="0">
              <a:buFont typeface="Muli Regular"/>
              <a:buNone/>
            </a:pPr>
            <a:r>
              <a:rPr lang="en-US" sz="3000" b="1">
                <a:latin typeface="Calibri Light"/>
                <a:ea typeface="Lexend Deca"/>
                <a:cs typeface="Calibri Light"/>
                <a:sym typeface="Lexend Deca"/>
              </a:rPr>
              <a:t>MOBILE SCREEN</a:t>
            </a:r>
          </a:p>
          <a:p>
            <a:pPr marL="0" indent="0">
              <a:buFont typeface="Muli Regular"/>
              <a:buNone/>
            </a:pPr>
            <a:r>
              <a:rPr lang="en-US" sz="3000" b="1">
                <a:latin typeface="Calibri Light"/>
                <a:ea typeface="Lexend Deca"/>
                <a:cs typeface="Calibri Light"/>
                <a:sym typeface="Lexend Deca"/>
              </a:rPr>
              <a:t>Accounts Overview </a:t>
            </a:r>
          </a:p>
          <a:p>
            <a:pPr marL="0" indent="0">
              <a:buFont typeface="Muli Regular"/>
              <a:buNone/>
            </a:pPr>
            <a:r>
              <a:rPr lang="en-US" sz="2000" b="1">
                <a:latin typeface="Calibri Light"/>
                <a:ea typeface="Lexend Deca"/>
                <a:cs typeface="Calibri Light"/>
                <a:sym typeface="Lexend Deca"/>
              </a:rPr>
              <a:t>(AI Chatbot – JAKE)</a:t>
            </a:r>
            <a:endParaRPr lang="en-US" sz="2000" b="1" dirty="0">
              <a:latin typeface="Calibri Light"/>
              <a:ea typeface="Lexend Deca"/>
              <a:cs typeface="Calibri Light"/>
              <a:sym typeface="Lexend Deca"/>
            </a:endParaRPr>
          </a:p>
        </p:txBody>
      </p:sp>
      <p:pic>
        <p:nvPicPr>
          <p:cNvPr id="19" name="Google Shape;390;p38">
            <a:extLst>
              <a:ext uri="{FF2B5EF4-FFF2-40B4-BE49-F238E27FC236}">
                <a16:creationId xmlns:a16="http://schemas.microsoft.com/office/drawing/2014/main" xmlns="" id="{171597D8-AEE8-5948-8D13-D266810A569D}"/>
              </a:ext>
            </a:extLst>
          </p:cNvPr>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2596881" y="2719120"/>
            <a:ext cx="778473" cy="911453"/>
          </a:xfrm>
          <a:prstGeom prst="rect">
            <a:avLst/>
          </a:prstGeom>
          <a:noFill/>
          <a:ln>
            <a:noFill/>
          </a:ln>
        </p:spPr>
      </p:pic>
      <p:grpSp>
        <p:nvGrpSpPr>
          <p:cNvPr id="3" name="Group 2"/>
          <p:cNvGrpSpPr/>
          <p:nvPr/>
        </p:nvGrpSpPr>
        <p:grpSpPr>
          <a:xfrm>
            <a:off x="4046343" y="400355"/>
            <a:ext cx="1781323" cy="4617878"/>
            <a:chOff x="4354452" y="420233"/>
            <a:chExt cx="1781323" cy="4617878"/>
          </a:xfrm>
        </p:grpSpPr>
        <p:grpSp>
          <p:nvGrpSpPr>
            <p:cNvPr id="13" name="Google Shape;317;p32">
              <a:extLst>
                <a:ext uri="{FF2B5EF4-FFF2-40B4-BE49-F238E27FC236}">
                  <a16:creationId xmlns:a16="http://schemas.microsoft.com/office/drawing/2014/main" xmlns="" id="{C0E7882C-1518-E641-AFDB-CAD1FA3B29E5}"/>
                </a:ext>
              </a:extLst>
            </p:cNvPr>
            <p:cNvGrpSpPr/>
            <p:nvPr/>
          </p:nvGrpSpPr>
          <p:grpSpPr>
            <a:xfrm>
              <a:off x="4358936" y="420233"/>
              <a:ext cx="1771445" cy="4617878"/>
              <a:chOff x="2547150" y="238125"/>
              <a:chExt cx="2525675" cy="5238750"/>
            </a:xfrm>
          </p:grpSpPr>
          <p:sp>
            <p:nvSpPr>
              <p:cNvPr id="20" name="Google Shape;318;p32">
                <a:extLst>
                  <a:ext uri="{FF2B5EF4-FFF2-40B4-BE49-F238E27FC236}">
                    <a16:creationId xmlns:a16="http://schemas.microsoft.com/office/drawing/2014/main" xmlns="" id="{476A095A-8112-1045-B47E-1E6B433C762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19;p32">
                <a:extLst>
                  <a:ext uri="{FF2B5EF4-FFF2-40B4-BE49-F238E27FC236}">
                    <a16:creationId xmlns:a16="http://schemas.microsoft.com/office/drawing/2014/main" xmlns="" id="{CEF8DDE4-DBC9-E042-A672-C7D963CE539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0;p32">
                <a:extLst>
                  <a:ext uri="{FF2B5EF4-FFF2-40B4-BE49-F238E27FC236}">
                    <a16:creationId xmlns:a16="http://schemas.microsoft.com/office/drawing/2014/main" xmlns="" id="{A0EB6CBD-B065-5E4E-B9D8-E3CF9D2334A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1;p32">
                <a:extLst>
                  <a:ext uri="{FF2B5EF4-FFF2-40B4-BE49-F238E27FC236}">
                    <a16:creationId xmlns:a16="http://schemas.microsoft.com/office/drawing/2014/main" xmlns="" id="{139F65E9-CE5A-B143-B966-55C79D241A3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4452" y="827833"/>
              <a:ext cx="1781323" cy="3787473"/>
            </a:xfrm>
            <a:prstGeom prst="rect">
              <a:avLst/>
            </a:prstGeom>
          </p:spPr>
        </p:pic>
      </p:grpSp>
    </p:spTree>
    <p:extLst>
      <p:ext uri="{BB962C8B-B14F-4D97-AF65-F5344CB8AC3E}">
        <p14:creationId xmlns:p14="http://schemas.microsoft.com/office/powerpoint/2010/main" val="34387053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619" y="692853"/>
            <a:ext cx="1914230" cy="3993126"/>
          </a:xfrm>
          <a:prstGeom prst="rect">
            <a:avLst/>
          </a:prstGeom>
        </p:spPr>
      </p:pic>
      <p:sp>
        <p:nvSpPr>
          <p:cNvPr id="314" name="Google Shape;314;p32"/>
          <p:cNvSpPr txBox="1">
            <a:spLocks noGrp="1"/>
          </p:cNvSpPr>
          <p:nvPr>
            <p:ph type="body" idx="4294967295"/>
          </p:nvPr>
        </p:nvSpPr>
        <p:spPr>
          <a:xfrm>
            <a:off x="580550" y="782300"/>
            <a:ext cx="3346636" cy="3579000"/>
          </a:xfrm>
          <a:prstGeom prst="rect">
            <a:avLst/>
          </a:prstGeom>
        </p:spPr>
        <p:txBody>
          <a:bodyPr spcFirstLastPara="1" wrap="square" lIns="0" tIns="0" rIns="0" bIns="0" anchor="ctr" anchorCtr="0">
            <a:noAutofit/>
          </a:bodyPr>
          <a:lstStyle/>
          <a:p>
            <a:pPr marL="0" lvl="0" indent="0" algn="l" rtl="0">
              <a:spcBef>
                <a:spcPts val="600"/>
              </a:spcBef>
              <a:spcAft>
                <a:spcPts val="0"/>
              </a:spcAft>
              <a:buNone/>
            </a:pPr>
            <a:r>
              <a:rPr lang="en-US" sz="3000" b="1" dirty="0">
                <a:latin typeface="Calibri Light"/>
                <a:ea typeface="Lexend Deca"/>
                <a:cs typeface="Calibri Light"/>
                <a:sym typeface="Lexend Deca"/>
              </a:rPr>
              <a:t>MOBILE SCREEN</a:t>
            </a:r>
          </a:p>
          <a:p>
            <a:pPr marL="0" lvl="0" indent="0" algn="l" rtl="0">
              <a:spcBef>
                <a:spcPts val="600"/>
              </a:spcBef>
              <a:spcAft>
                <a:spcPts val="0"/>
              </a:spcAft>
              <a:buNone/>
            </a:pPr>
            <a:r>
              <a:rPr lang="en-US" sz="3000" b="1" dirty="0">
                <a:latin typeface="Calibri Light"/>
                <a:ea typeface="Lexend Deca"/>
                <a:cs typeface="Calibri Light"/>
                <a:sym typeface="Lexend Deca"/>
              </a:rPr>
              <a:t>Budget Overview </a:t>
            </a:r>
            <a:endParaRPr sz="3000" b="1" dirty="0">
              <a:latin typeface="Calibri Light"/>
              <a:ea typeface="Lexend Deca"/>
              <a:cs typeface="Calibri Light"/>
              <a:sym typeface="Lexend Deca"/>
            </a:endParaRPr>
          </a:p>
        </p:txBody>
      </p:sp>
      <p:sp>
        <p:nvSpPr>
          <p:cNvPr id="10"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PROTOTYPE</a:t>
            </a:r>
          </a:p>
        </p:txBody>
      </p:sp>
      <p:pic>
        <p:nvPicPr>
          <p:cNvPr id="13" name="Google Shape;390;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3077470" y="2002389"/>
            <a:ext cx="778473" cy="911453"/>
          </a:xfrm>
          <a:prstGeom prst="rect">
            <a:avLst/>
          </a:prstGeom>
          <a:noFill/>
          <a:ln>
            <a:noFill/>
          </a:ln>
        </p:spPr>
      </p:pic>
      <p:grpSp>
        <p:nvGrpSpPr>
          <p:cNvPr id="2" name="Group 1"/>
          <p:cNvGrpSpPr/>
          <p:nvPr/>
        </p:nvGrpSpPr>
        <p:grpSpPr>
          <a:xfrm>
            <a:off x="4050888" y="380477"/>
            <a:ext cx="1781323" cy="4617878"/>
            <a:chOff x="4349058" y="420233"/>
            <a:chExt cx="1781323" cy="4617878"/>
          </a:xfrm>
        </p:grpSpPr>
        <p:grpSp>
          <p:nvGrpSpPr>
            <p:cNvPr id="8" name="Google Shape;317;p32">
              <a:extLst>
                <a:ext uri="{FF2B5EF4-FFF2-40B4-BE49-F238E27FC236}">
                  <a16:creationId xmlns:a16="http://schemas.microsoft.com/office/drawing/2014/main" xmlns="" id="{C0E7882C-1518-E641-AFDB-CAD1FA3B29E5}"/>
                </a:ext>
              </a:extLst>
            </p:cNvPr>
            <p:cNvGrpSpPr/>
            <p:nvPr/>
          </p:nvGrpSpPr>
          <p:grpSpPr>
            <a:xfrm>
              <a:off x="4358936" y="420233"/>
              <a:ext cx="1771445" cy="4617878"/>
              <a:chOff x="2547150" y="238125"/>
              <a:chExt cx="2525675" cy="5238750"/>
            </a:xfrm>
          </p:grpSpPr>
          <p:sp>
            <p:nvSpPr>
              <p:cNvPr id="9" name="Google Shape;318;p32">
                <a:extLst>
                  <a:ext uri="{FF2B5EF4-FFF2-40B4-BE49-F238E27FC236}">
                    <a16:creationId xmlns:a16="http://schemas.microsoft.com/office/drawing/2014/main" xmlns="" id="{476A095A-8112-1045-B47E-1E6B433C762C}"/>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19;p32">
                <a:extLst>
                  <a:ext uri="{FF2B5EF4-FFF2-40B4-BE49-F238E27FC236}">
                    <a16:creationId xmlns:a16="http://schemas.microsoft.com/office/drawing/2014/main" xmlns="" id="{CEF8DDE4-DBC9-E042-A672-C7D963CE539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0;p32">
                <a:extLst>
                  <a:ext uri="{FF2B5EF4-FFF2-40B4-BE49-F238E27FC236}">
                    <a16:creationId xmlns:a16="http://schemas.microsoft.com/office/drawing/2014/main" xmlns="" id="{A0EB6CBD-B065-5E4E-B9D8-E3CF9D2334A6}"/>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1;p32">
                <a:extLst>
                  <a:ext uri="{FF2B5EF4-FFF2-40B4-BE49-F238E27FC236}">
                    <a16:creationId xmlns:a16="http://schemas.microsoft.com/office/drawing/2014/main" xmlns="" id="{139F65E9-CE5A-B143-B966-55C79D241A33}"/>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9058" y="844689"/>
              <a:ext cx="1781323" cy="3787473"/>
            </a:xfrm>
            <a:prstGeom prst="rect">
              <a:avLst/>
            </a:prstGeom>
          </p:spPr>
        </p:pic>
      </p:grpSp>
    </p:spTree>
    <p:extLst>
      <p:ext uri="{BB962C8B-B14F-4D97-AF65-F5344CB8AC3E}">
        <p14:creationId xmlns:p14="http://schemas.microsoft.com/office/powerpoint/2010/main" val="25169404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402" y="1866487"/>
            <a:ext cx="6014400" cy="857400"/>
          </a:xfrm>
        </p:spPr>
        <p:txBody>
          <a:bodyPr/>
          <a:lstStyle/>
          <a:p>
            <a:pPr algn="ctr"/>
            <a:r>
              <a:rPr lang="en-US" sz="3600">
                <a:latin typeface="Calibri Light" panose="020F0302020204030204" pitchFamily="34" charset="0"/>
                <a:cs typeface="Calibri Light" panose="020F0302020204030204" pitchFamily="34" charset="0"/>
              </a:rPr>
              <a:t>STRATEGIC INSIGHTS</a:t>
            </a:r>
          </a:p>
        </p:txBody>
      </p:sp>
    </p:spTree>
    <p:extLst>
      <p:ext uri="{BB962C8B-B14F-4D97-AF65-F5344CB8AC3E}">
        <p14:creationId xmlns:p14="http://schemas.microsoft.com/office/powerpoint/2010/main" val="33640130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20" y="994480"/>
            <a:ext cx="60144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solidFill>
                  <a:schemeClr val="bg1"/>
                </a:solidFill>
                <a:latin typeface="Calibri Light" panose="020F0302020204030204" pitchFamily="34" charset="0"/>
                <a:cs typeface="Calibri Light" panose="020F0302020204030204" pitchFamily="34" charset="0"/>
              </a:rPr>
              <a:t>COMPETITIVE LANDSCAPE</a:t>
            </a:r>
          </a:p>
        </p:txBody>
      </p:sp>
      <p:sp>
        <p:nvSpPr>
          <p:cNvPr id="5"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STRATEGIC INSIGHTS</a:t>
            </a:r>
          </a:p>
        </p:txBody>
      </p:sp>
      <p:graphicFrame>
        <p:nvGraphicFramePr>
          <p:cNvPr id="2" name="Table 1"/>
          <p:cNvGraphicFramePr>
            <a:graphicFrameLocks noGrp="1"/>
          </p:cNvGraphicFramePr>
          <p:nvPr>
            <p:extLst>
              <p:ext uri="{D42A27DB-BD31-4B8C-83A1-F6EECF244321}">
                <p14:modId xmlns:p14="http://schemas.microsoft.com/office/powerpoint/2010/main" val="2458893738"/>
              </p:ext>
            </p:extLst>
          </p:nvPr>
        </p:nvGraphicFramePr>
        <p:xfrm>
          <a:off x="524170" y="1851880"/>
          <a:ext cx="7755765" cy="2661397"/>
        </p:xfrm>
        <a:graphic>
          <a:graphicData uri="http://schemas.openxmlformats.org/drawingml/2006/table">
            <a:tbl>
              <a:tblPr firstRow="1" bandRow="1">
                <a:tableStyleId>{2F8C87BE-E6D6-4D36-B3A1-81E16BDF908B}</a:tableStyleId>
              </a:tblPr>
              <a:tblGrid>
                <a:gridCol w="2585255">
                  <a:extLst>
                    <a:ext uri="{9D8B030D-6E8A-4147-A177-3AD203B41FA5}">
                      <a16:colId xmlns:a16="http://schemas.microsoft.com/office/drawing/2014/main" xmlns="" val="20000"/>
                    </a:ext>
                  </a:extLst>
                </a:gridCol>
                <a:gridCol w="2585255">
                  <a:extLst>
                    <a:ext uri="{9D8B030D-6E8A-4147-A177-3AD203B41FA5}">
                      <a16:colId xmlns:a16="http://schemas.microsoft.com/office/drawing/2014/main" xmlns="" val="20001"/>
                    </a:ext>
                  </a:extLst>
                </a:gridCol>
                <a:gridCol w="2585255">
                  <a:extLst>
                    <a:ext uri="{9D8B030D-6E8A-4147-A177-3AD203B41FA5}">
                      <a16:colId xmlns:a16="http://schemas.microsoft.com/office/drawing/2014/main" xmlns="" val="20002"/>
                    </a:ext>
                  </a:extLst>
                </a:gridCol>
              </a:tblGrid>
              <a:tr h="1847665">
                <a:tc>
                  <a:txBody>
                    <a:bodyPr/>
                    <a:lstStyle/>
                    <a:p>
                      <a:endParaRPr lang="en-US" dirty="0">
                        <a:solidFill>
                          <a:schemeClr val="bg1"/>
                        </a:solidFill>
                        <a:latin typeface="Calibri" panose="020F0502020204030204" pitchFamily="34" charset="0"/>
                        <a:cs typeface="Calibri" panose="020F0502020204030204"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endParaRPr lang="en-US" dirty="0">
                        <a:solidFill>
                          <a:schemeClr val="bg1"/>
                        </a:solidFill>
                        <a:latin typeface="Calibri" panose="020F0502020204030204" pitchFamily="34" charset="0"/>
                        <a:cs typeface="Calibri" panose="020F0502020204030204"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endParaRPr lang="en-US" dirty="0">
                        <a:solidFill>
                          <a:schemeClr val="bg1"/>
                        </a:solidFill>
                        <a:latin typeface="Calibri" panose="020F0502020204030204" pitchFamily="34" charset="0"/>
                        <a:cs typeface="Calibri" panose="020F0502020204030204" pitchFamily="34" charset="0"/>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813732">
                <a:tc>
                  <a:txBody>
                    <a:bodyPr/>
                    <a:lstStyle/>
                    <a:p>
                      <a:pPr algn="ctr"/>
                      <a:r>
                        <a:rPr lang="en-US" sz="2000" b="1" dirty="0">
                          <a:solidFill>
                            <a:srgbClr val="0E1A8C"/>
                          </a:solidFill>
                          <a:latin typeface="Calibri" panose="020F0502020204030204" pitchFamily="34" charset="0"/>
                          <a:cs typeface="Calibri" panose="020F0502020204030204" pitchFamily="34" charset="0"/>
                        </a:rPr>
                        <a:t>Mint</a:t>
                      </a:r>
                    </a:p>
                    <a:p>
                      <a:pPr algn="ctr"/>
                      <a:r>
                        <a:rPr lang="en-US" sz="2000" dirty="0">
                          <a:solidFill>
                            <a:srgbClr val="0E1A8C"/>
                          </a:solidFill>
                          <a:latin typeface="Calibri" panose="020F0502020204030204" pitchFamily="34" charset="0"/>
                          <a:cs typeface="Calibri" panose="020F0502020204030204" pitchFamily="34" charset="0"/>
                        </a:rPr>
                        <a:t>(Advice)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a:r>
                        <a:rPr lang="en-US" sz="2000" b="1" dirty="0">
                          <a:solidFill>
                            <a:srgbClr val="0E1A8C"/>
                          </a:solidFill>
                          <a:latin typeface="Calibri" panose="020F0502020204030204" pitchFamily="34" charset="0"/>
                          <a:cs typeface="Calibri" panose="020F0502020204030204" pitchFamily="34" charset="0"/>
                        </a:rPr>
                        <a:t>You Need a Budget</a:t>
                      </a:r>
                    </a:p>
                    <a:p>
                      <a:pPr algn="ctr"/>
                      <a:r>
                        <a:rPr lang="en-US" sz="2000" dirty="0">
                          <a:solidFill>
                            <a:srgbClr val="0E1A8C"/>
                          </a:solidFill>
                          <a:latin typeface="Calibri" panose="020F0502020204030204" pitchFamily="34" charset="0"/>
                          <a:cs typeface="Calibri" panose="020F0502020204030204" pitchFamily="34" charset="0"/>
                        </a:rPr>
                        <a:t>(Budget)</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tc>
                  <a:txBody>
                    <a:bodyPr/>
                    <a:lstStyle/>
                    <a:p>
                      <a:pPr algn="ctr"/>
                      <a:r>
                        <a:rPr lang="en-US" sz="2000" b="1" dirty="0">
                          <a:solidFill>
                            <a:srgbClr val="0E1A8C"/>
                          </a:solidFill>
                          <a:latin typeface="Calibri" panose="020F0502020204030204" pitchFamily="34" charset="0"/>
                          <a:cs typeface="Calibri" panose="020F0502020204030204" pitchFamily="34" charset="0"/>
                        </a:rPr>
                        <a:t>Wally</a:t>
                      </a:r>
                    </a:p>
                    <a:p>
                      <a:pPr algn="ctr"/>
                      <a:r>
                        <a:rPr lang="en-US" sz="2000" dirty="0">
                          <a:solidFill>
                            <a:srgbClr val="0E1A8C"/>
                          </a:solidFill>
                          <a:latin typeface="Calibri" panose="020F0502020204030204" pitchFamily="34" charset="0"/>
                          <a:cs typeface="Calibri" panose="020F0502020204030204" pitchFamily="34" charset="0"/>
                        </a:rPr>
                        <a:t>(Expense Tracking)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bl>
          </a:graphicData>
        </a:graphic>
      </p:graphicFrame>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96286" y="2374084"/>
            <a:ext cx="2312007" cy="88923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239" y="2285195"/>
            <a:ext cx="1923625" cy="106701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9092" y="2318214"/>
            <a:ext cx="1953801" cy="1033992"/>
          </a:xfrm>
          <a:prstGeom prst="rect">
            <a:avLst/>
          </a:prstGeom>
        </p:spPr>
      </p:pic>
    </p:spTree>
    <p:extLst>
      <p:ext uri="{BB962C8B-B14F-4D97-AF65-F5344CB8AC3E}">
        <p14:creationId xmlns:p14="http://schemas.microsoft.com/office/powerpoint/2010/main" val="31218082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512020" y="994480"/>
            <a:ext cx="60144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COMPETITIVE LANDSCAPE</a:t>
            </a:r>
          </a:p>
        </p:txBody>
      </p:sp>
      <p:sp>
        <p:nvSpPr>
          <p:cNvPr id="5"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STRATEGIC INSIGHTS</a:t>
            </a:r>
          </a:p>
        </p:txBody>
      </p:sp>
      <p:graphicFrame>
        <p:nvGraphicFramePr>
          <p:cNvPr id="7" name="Diagram 6"/>
          <p:cNvGraphicFramePr/>
          <p:nvPr>
            <p:extLst>
              <p:ext uri="{D42A27DB-BD31-4B8C-83A1-F6EECF244321}">
                <p14:modId xmlns:p14="http://schemas.microsoft.com/office/powerpoint/2010/main" val="1755082754"/>
              </p:ext>
            </p:extLst>
          </p:nvPr>
        </p:nvGraphicFramePr>
        <p:xfrm>
          <a:off x="1164672" y="1174459"/>
          <a:ext cx="6814657" cy="339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Google Shape;530;p39"/>
          <p:cNvSpPr/>
          <p:nvPr/>
        </p:nvSpPr>
        <p:spPr>
          <a:xfrm>
            <a:off x="1845579" y="4317260"/>
            <a:ext cx="596916" cy="629319"/>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59;p39"/>
          <p:cNvSpPr/>
          <p:nvPr/>
        </p:nvSpPr>
        <p:spPr>
          <a:xfrm>
            <a:off x="4228051" y="4290696"/>
            <a:ext cx="798401" cy="62779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398;p39"/>
          <p:cNvGrpSpPr/>
          <p:nvPr/>
        </p:nvGrpSpPr>
        <p:grpSpPr>
          <a:xfrm>
            <a:off x="6736507" y="4270993"/>
            <a:ext cx="511581" cy="646993"/>
            <a:chOff x="584925" y="238125"/>
            <a:chExt cx="415200" cy="525100"/>
          </a:xfrm>
        </p:grpSpPr>
        <p:sp>
          <p:nvSpPr>
            <p:cNvPr id="11" name="Google Shape;399;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00;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01;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02;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03;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04;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descr="A close up of a logo&#10;&#10;Description automatically generated">
            <a:extLst>
              <a:ext uri="{FF2B5EF4-FFF2-40B4-BE49-F238E27FC236}">
                <a16:creationId xmlns:a16="http://schemas.microsoft.com/office/drawing/2014/main" xmlns="" id="{1F35D498-851C-F744-97E3-ED93CB212F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72584" y="1732539"/>
            <a:ext cx="1598831" cy="892499"/>
          </a:xfrm>
          <a:prstGeom prst="rect">
            <a:avLst/>
          </a:prstGeom>
        </p:spPr>
      </p:pic>
    </p:spTree>
    <p:extLst>
      <p:ext uri="{BB962C8B-B14F-4D97-AF65-F5344CB8AC3E}">
        <p14:creationId xmlns:p14="http://schemas.microsoft.com/office/powerpoint/2010/main" val="28562166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0550" y="1758950"/>
            <a:ext cx="7611980" cy="2876550"/>
          </a:xfrm>
        </p:spPr>
        <p:txBody>
          <a:bodyPr/>
          <a:lstStyle/>
          <a:p>
            <a:r>
              <a:rPr lang="en-US" i="1" dirty="0" smtClean="0">
                <a:latin typeface="Calibri Light"/>
                <a:cs typeface="Calibri Light"/>
              </a:rPr>
              <a:t>Getting access to valuable APIs that is needed to further improve our product</a:t>
            </a:r>
          </a:p>
          <a:p>
            <a:endParaRPr lang="en-US" sz="1000" i="1" dirty="0" smtClean="0">
              <a:latin typeface="Calibri Light"/>
              <a:cs typeface="Calibri Light"/>
            </a:endParaRPr>
          </a:p>
          <a:p>
            <a:r>
              <a:rPr lang="en-US" i="1" dirty="0" smtClean="0">
                <a:latin typeface="Calibri Light"/>
                <a:cs typeface="Calibri Light"/>
              </a:rPr>
              <a:t>Security of the application must be considered as application users will be entrusting personal data </a:t>
            </a:r>
          </a:p>
          <a:p>
            <a:pPr marL="101600" indent="0">
              <a:buNone/>
            </a:pPr>
            <a:endParaRPr lang="en-US" sz="1000" i="1" dirty="0" smtClean="0">
              <a:latin typeface="Calibri Light"/>
              <a:cs typeface="Calibri Light"/>
            </a:endParaRPr>
          </a:p>
          <a:p>
            <a:r>
              <a:rPr lang="en-US" i="1" dirty="0" smtClean="0">
                <a:latin typeface="Calibri Light"/>
                <a:cs typeface="Calibri Light"/>
              </a:rPr>
              <a:t>Having an AI featured chat can be challenging without enough data to power it.</a:t>
            </a:r>
          </a:p>
          <a:p>
            <a:endParaRPr lang="en-US" sz="1400" i="1" dirty="0" smtClean="0">
              <a:latin typeface="Calibri Light"/>
              <a:cs typeface="Calibri Light"/>
            </a:endParaRPr>
          </a:p>
          <a:p>
            <a:endParaRPr lang="en-US" sz="1400" i="1" dirty="0" smtClean="0">
              <a:latin typeface="Calibri Light"/>
              <a:cs typeface="Calibri Light"/>
            </a:endParaRPr>
          </a:p>
        </p:txBody>
      </p:sp>
      <p:sp>
        <p:nvSpPr>
          <p:cNvPr id="5" name="Title 1"/>
          <p:cNvSpPr txBox="1">
            <a:spLocks/>
          </p:cNvSpPr>
          <p:nvPr/>
        </p:nvSpPr>
        <p:spPr>
          <a:xfrm>
            <a:off x="512020" y="994480"/>
            <a:ext cx="60144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solidFill>
                  <a:schemeClr val="bg1"/>
                </a:solidFill>
                <a:latin typeface="Calibri Light" panose="020F0302020204030204" pitchFamily="34" charset="0"/>
                <a:cs typeface="Calibri Light" panose="020F0302020204030204" pitchFamily="34" charset="0"/>
              </a:rPr>
              <a:t>RISKS AND ROADBLOCKS</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STRATEGIC INSIGHTS</a:t>
            </a:r>
          </a:p>
        </p:txBody>
      </p:sp>
    </p:spTree>
    <p:extLst>
      <p:ext uri="{BB962C8B-B14F-4D97-AF65-F5344CB8AC3E}">
        <p14:creationId xmlns:p14="http://schemas.microsoft.com/office/powerpoint/2010/main" val="3341714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12020" y="994480"/>
            <a:ext cx="60144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MEET TEAM 23</a:t>
            </a:r>
          </a:p>
        </p:txBody>
      </p:sp>
      <p:sp>
        <p:nvSpPr>
          <p:cNvPr id="3"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INTRODUCTION</a:t>
            </a:r>
          </a:p>
        </p:txBody>
      </p:sp>
      <p:grpSp>
        <p:nvGrpSpPr>
          <p:cNvPr id="7" name="Group 6"/>
          <p:cNvGrpSpPr/>
          <p:nvPr/>
        </p:nvGrpSpPr>
        <p:grpSpPr>
          <a:xfrm>
            <a:off x="541805" y="1753991"/>
            <a:ext cx="1753707" cy="2509745"/>
            <a:chOff x="589455" y="1782725"/>
            <a:chExt cx="1753707" cy="2509745"/>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95027" y="1782725"/>
              <a:ext cx="1434518" cy="16827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TextBox 20"/>
            <p:cNvSpPr txBox="1"/>
            <p:nvPr/>
          </p:nvSpPr>
          <p:spPr>
            <a:xfrm>
              <a:off x="589455" y="3553806"/>
              <a:ext cx="1753707" cy="738664"/>
            </a:xfrm>
            <a:prstGeom prst="rect">
              <a:avLst/>
            </a:prstGeom>
            <a:noFill/>
          </p:spPr>
          <p:txBody>
            <a:bodyPr wrap="square" rtlCol="0">
              <a:spAutoFit/>
            </a:bodyPr>
            <a:lstStyle/>
            <a:p>
              <a:pPr algn="ctr"/>
              <a:r>
                <a:rPr lang="en-US" b="1" i="1" dirty="0">
                  <a:solidFill>
                    <a:schemeClr val="bg1"/>
                  </a:solidFill>
                  <a:latin typeface="Calibri Light" panose="020F0302020204030204" pitchFamily="34" charset="0"/>
                  <a:cs typeface="Calibri Light" panose="020F0302020204030204" pitchFamily="34" charset="0"/>
                </a:rPr>
                <a:t>Jody Jin</a:t>
              </a:r>
            </a:p>
            <a:p>
              <a:pPr algn="ctr"/>
              <a:r>
                <a:rPr lang="en-US" b="1" i="1" dirty="0">
                  <a:solidFill>
                    <a:schemeClr val="bg1"/>
                  </a:solidFill>
                  <a:latin typeface="Calibri Light" panose="020F0302020204030204" pitchFamily="34" charset="0"/>
                  <a:cs typeface="Calibri Light" panose="020F0302020204030204" pitchFamily="34" charset="0"/>
                </a:rPr>
                <a:t>Project Control Officer (Business)</a:t>
              </a:r>
            </a:p>
          </p:txBody>
        </p:sp>
      </p:grpSp>
      <p:grpSp>
        <p:nvGrpSpPr>
          <p:cNvPr id="8" name="Group 7"/>
          <p:cNvGrpSpPr/>
          <p:nvPr/>
        </p:nvGrpSpPr>
        <p:grpSpPr>
          <a:xfrm>
            <a:off x="4741545" y="2431783"/>
            <a:ext cx="1723537" cy="1868366"/>
            <a:chOff x="4729903" y="2450939"/>
            <a:chExt cx="1723537" cy="1868366"/>
          </a:xfrm>
        </p:grpSpPr>
        <p:sp>
          <p:nvSpPr>
            <p:cNvPr id="17" name="TextBox 16"/>
            <p:cNvSpPr txBox="1"/>
            <p:nvPr/>
          </p:nvSpPr>
          <p:spPr>
            <a:xfrm>
              <a:off x="5124946" y="2450939"/>
              <a:ext cx="933450" cy="415498"/>
            </a:xfrm>
            <a:prstGeom prst="rect">
              <a:avLst/>
            </a:prstGeom>
            <a:noFill/>
          </p:spPr>
          <p:txBody>
            <a:bodyPr wrap="square" rtlCol="0">
              <a:spAutoFit/>
            </a:bodyPr>
            <a:lstStyle/>
            <a:p>
              <a:pPr algn="ctr"/>
              <a:r>
                <a:rPr lang="en-US" sz="1050" b="1" i="1" dirty="0">
                  <a:latin typeface="Calibri Light" panose="020F0302020204030204" pitchFamily="34" charset="0"/>
                  <a:cs typeface="Calibri Light" panose="020F0302020204030204" pitchFamily="34" charset="0"/>
                </a:rPr>
                <a:t>[Replace with photo]</a:t>
              </a:r>
            </a:p>
          </p:txBody>
        </p:sp>
        <p:sp>
          <p:nvSpPr>
            <p:cNvPr id="22" name="TextBox 21"/>
            <p:cNvSpPr txBox="1"/>
            <p:nvPr/>
          </p:nvSpPr>
          <p:spPr>
            <a:xfrm>
              <a:off x="4729903" y="3580641"/>
              <a:ext cx="1723537" cy="738664"/>
            </a:xfrm>
            <a:prstGeom prst="rect">
              <a:avLst/>
            </a:prstGeom>
            <a:noFill/>
          </p:spPr>
          <p:txBody>
            <a:bodyPr wrap="square" rtlCol="0">
              <a:spAutoFit/>
            </a:bodyPr>
            <a:lstStyle/>
            <a:p>
              <a:pPr algn="ctr"/>
              <a:r>
                <a:rPr lang="en-US" b="1" i="1" dirty="0">
                  <a:solidFill>
                    <a:schemeClr val="bg1"/>
                  </a:solidFill>
                  <a:latin typeface="Calibri Light" panose="020F0302020204030204" pitchFamily="34" charset="0"/>
                  <a:cs typeface="Calibri Light" panose="020F0302020204030204" pitchFamily="34" charset="0"/>
                </a:rPr>
                <a:t>Katherine Chen</a:t>
              </a:r>
            </a:p>
            <a:p>
              <a:pPr algn="ctr"/>
              <a:r>
                <a:rPr lang="en-US" b="1" i="1" dirty="0">
                  <a:solidFill>
                    <a:schemeClr val="bg1"/>
                  </a:solidFill>
                  <a:latin typeface="Calibri Light" panose="020F0302020204030204" pitchFamily="34" charset="0"/>
                  <a:cs typeface="Calibri Light" panose="020F0302020204030204" pitchFamily="34" charset="0"/>
                </a:rPr>
                <a:t>Planning Coordinator (Business &amp; Designer)</a:t>
              </a:r>
            </a:p>
          </p:txBody>
        </p:sp>
      </p:grpSp>
      <p:grpSp>
        <p:nvGrpSpPr>
          <p:cNvPr id="9" name="Group 8"/>
          <p:cNvGrpSpPr/>
          <p:nvPr/>
        </p:nvGrpSpPr>
        <p:grpSpPr>
          <a:xfrm>
            <a:off x="7113956" y="2146469"/>
            <a:ext cx="1165581" cy="2172836"/>
            <a:chOff x="7118190" y="2146469"/>
            <a:chExt cx="1165581" cy="2172836"/>
          </a:xfrm>
        </p:grpSpPr>
        <p:sp>
          <p:nvSpPr>
            <p:cNvPr id="20" name="TextBox 19"/>
            <p:cNvSpPr txBox="1"/>
            <p:nvPr/>
          </p:nvSpPr>
          <p:spPr>
            <a:xfrm>
              <a:off x="7178073" y="2146469"/>
              <a:ext cx="1045813" cy="1015663"/>
            </a:xfrm>
            <a:prstGeom prst="rect">
              <a:avLst/>
            </a:prstGeom>
            <a:noFill/>
          </p:spPr>
          <p:txBody>
            <a:bodyPr wrap="square" rtlCol="0">
              <a:spAutoFit/>
            </a:bodyPr>
            <a:lstStyle/>
            <a:p>
              <a:pPr algn="ctr"/>
              <a:r>
                <a:rPr lang="en-US" sz="2000" b="1" i="1" dirty="0">
                  <a:latin typeface="Calibri Light" panose="020F0302020204030204" pitchFamily="34" charset="0"/>
                  <a:cs typeface="Calibri Light" panose="020F0302020204030204" pitchFamily="34" charset="0"/>
                </a:rPr>
                <a:t>[Replace with photo]</a:t>
              </a:r>
            </a:p>
          </p:txBody>
        </p:sp>
        <p:sp>
          <p:nvSpPr>
            <p:cNvPr id="25" name="TextBox 24"/>
            <p:cNvSpPr txBox="1"/>
            <p:nvPr/>
          </p:nvSpPr>
          <p:spPr>
            <a:xfrm>
              <a:off x="7118190" y="3580641"/>
              <a:ext cx="1165581" cy="738664"/>
            </a:xfrm>
            <a:prstGeom prst="rect">
              <a:avLst/>
            </a:prstGeom>
            <a:noFill/>
          </p:spPr>
          <p:txBody>
            <a:bodyPr wrap="square" rtlCol="0">
              <a:spAutoFit/>
            </a:bodyPr>
            <a:lstStyle/>
            <a:p>
              <a:pPr algn="ctr"/>
              <a:r>
                <a:rPr lang="en-US" b="1" i="1" dirty="0">
                  <a:solidFill>
                    <a:schemeClr val="bg1"/>
                  </a:solidFill>
                  <a:latin typeface="Calibri Light" panose="020F0302020204030204" pitchFamily="34" charset="0"/>
                  <a:cs typeface="Calibri Light" panose="020F0302020204030204" pitchFamily="34" charset="0"/>
                </a:rPr>
                <a:t>Emily Shao</a:t>
              </a:r>
            </a:p>
            <a:p>
              <a:pPr algn="ctr"/>
              <a:r>
                <a:rPr lang="en-US" b="1" i="1" dirty="0">
                  <a:solidFill>
                    <a:schemeClr val="bg1"/>
                  </a:solidFill>
                  <a:latin typeface="Calibri Light" panose="020F0302020204030204" pitchFamily="34" charset="0"/>
                  <a:cs typeface="Calibri Light" panose="020F0302020204030204" pitchFamily="34" charset="0"/>
                </a:rPr>
                <a:t>Developer</a:t>
              </a:r>
            </a:p>
            <a:p>
              <a:pPr algn="ctr"/>
              <a:r>
                <a:rPr lang="en-US" b="1" i="1" dirty="0">
                  <a:solidFill>
                    <a:schemeClr val="bg1"/>
                  </a:solidFill>
                  <a:latin typeface="Calibri Light" panose="020F0302020204030204" pitchFamily="34" charset="0"/>
                  <a:cs typeface="Calibri Light" panose="020F0302020204030204" pitchFamily="34" charset="0"/>
                </a:rPr>
                <a:t>(Developer)</a:t>
              </a:r>
            </a:p>
          </p:txBody>
        </p:sp>
      </p:grpSp>
      <p:grpSp>
        <p:nvGrpSpPr>
          <p:cNvPr id="5" name="Group 4"/>
          <p:cNvGrpSpPr/>
          <p:nvPr/>
        </p:nvGrpSpPr>
        <p:grpSpPr>
          <a:xfrm>
            <a:off x="2659630" y="2172660"/>
            <a:ext cx="1729437" cy="2129388"/>
            <a:chOff x="2671814" y="2189917"/>
            <a:chExt cx="1729437" cy="2129388"/>
          </a:xfrm>
        </p:grpSpPr>
        <p:sp>
          <p:nvSpPr>
            <p:cNvPr id="24" name="TextBox 23"/>
            <p:cNvSpPr txBox="1"/>
            <p:nvPr/>
          </p:nvSpPr>
          <p:spPr>
            <a:xfrm>
              <a:off x="2671814" y="3580641"/>
              <a:ext cx="1729437" cy="738664"/>
            </a:xfrm>
            <a:prstGeom prst="rect">
              <a:avLst/>
            </a:prstGeom>
            <a:noFill/>
          </p:spPr>
          <p:txBody>
            <a:bodyPr wrap="square" rtlCol="0">
              <a:spAutoFit/>
            </a:bodyPr>
            <a:lstStyle/>
            <a:p>
              <a:pPr algn="ctr"/>
              <a:r>
                <a:rPr lang="en-US" b="1" i="1" dirty="0">
                  <a:solidFill>
                    <a:schemeClr val="bg1"/>
                  </a:solidFill>
                  <a:latin typeface="Calibri Light" panose="020F0302020204030204" pitchFamily="34" charset="0"/>
                  <a:cs typeface="Calibri Light" panose="020F0302020204030204" pitchFamily="34" charset="0"/>
                </a:rPr>
                <a:t>Andrew Koung</a:t>
              </a:r>
            </a:p>
            <a:p>
              <a:pPr algn="ctr"/>
              <a:r>
                <a:rPr lang="en-US" b="1" i="1" dirty="0">
                  <a:solidFill>
                    <a:schemeClr val="bg1"/>
                  </a:solidFill>
                  <a:latin typeface="Calibri Light" panose="020F0302020204030204" pitchFamily="34" charset="0"/>
                  <a:cs typeface="Calibri Light" panose="020F0302020204030204" pitchFamily="34" charset="0"/>
                </a:rPr>
                <a:t>Automation Engineer</a:t>
              </a:r>
            </a:p>
            <a:p>
              <a:pPr algn="ctr"/>
              <a:r>
                <a:rPr lang="en-US" b="1" i="1" dirty="0">
                  <a:solidFill>
                    <a:schemeClr val="bg1"/>
                  </a:solidFill>
                  <a:latin typeface="Calibri Light" panose="020F0302020204030204" pitchFamily="34" charset="0"/>
                  <a:cs typeface="Calibri Light" panose="020F0302020204030204" pitchFamily="34" charset="0"/>
                </a:rPr>
                <a:t>(Developer)</a:t>
              </a:r>
            </a:p>
          </p:txBody>
        </p:sp>
        <p:sp>
          <p:nvSpPr>
            <p:cNvPr id="28" name="TextBox 27"/>
            <p:cNvSpPr txBox="1"/>
            <p:nvPr/>
          </p:nvSpPr>
          <p:spPr>
            <a:xfrm>
              <a:off x="2989345" y="2189917"/>
              <a:ext cx="1061370" cy="1015663"/>
            </a:xfrm>
            <a:prstGeom prst="rect">
              <a:avLst/>
            </a:prstGeom>
            <a:noFill/>
          </p:spPr>
          <p:txBody>
            <a:bodyPr wrap="square" rtlCol="0">
              <a:spAutoFit/>
            </a:bodyPr>
            <a:lstStyle/>
            <a:p>
              <a:pPr algn="ctr"/>
              <a:r>
                <a:rPr lang="en-US" sz="2000" b="1" i="1" dirty="0">
                  <a:latin typeface="Calibri Light" panose="020F0302020204030204" pitchFamily="34" charset="0"/>
                  <a:cs typeface="Calibri Light" panose="020F0302020204030204" pitchFamily="34" charset="0"/>
                </a:rPr>
                <a:t>[Replace with photo]</a:t>
              </a:r>
            </a:p>
          </p:txBody>
        </p:sp>
      </p:grpSp>
      <p:pic>
        <p:nvPicPr>
          <p:cNvPr id="23" name="Picture 22" descr="A person smiling and posing for the camera&#10;&#10;Description automatically generated">
            <a:extLst>
              <a:ext uri="{FF2B5EF4-FFF2-40B4-BE49-F238E27FC236}">
                <a16:creationId xmlns:a16="http://schemas.microsoft.com/office/drawing/2014/main" xmlns="" id="{EF680F6B-6731-7E41-9D1B-CE8956DF8E7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062115" y="1687888"/>
            <a:ext cx="1287804" cy="1787186"/>
          </a:xfrm>
          <a:prstGeom prst="ellipse">
            <a:avLst/>
          </a:prstGeom>
          <a:ln w="63500" cap="rnd">
            <a:solidFill>
              <a:srgbClr val="333333"/>
            </a:solidFill>
          </a:ln>
          <a:effectLst/>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l="7350" r="5926"/>
          <a:stretch/>
        </p:blipFill>
        <p:spPr>
          <a:xfrm>
            <a:off x="2753139" y="1739118"/>
            <a:ext cx="1520687" cy="1735956"/>
          </a:xfrm>
          <a:prstGeom prst="ellipse">
            <a:avLst/>
          </a:prstGeom>
          <a:ln w="63500" cap="rnd">
            <a:solidFill>
              <a:srgbClr val="333333"/>
            </a:solidFill>
          </a:ln>
          <a:effectLst/>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8094" t="-3588" r="-7195" b="-5125"/>
          <a:stretch/>
        </p:blipFill>
        <p:spPr>
          <a:xfrm>
            <a:off x="4897639" y="1693333"/>
            <a:ext cx="1410028" cy="18657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9436071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2857" y="2286149"/>
            <a:ext cx="6014400" cy="857400"/>
          </a:xfrm>
        </p:spPr>
        <p:txBody>
          <a:bodyPr/>
          <a:lstStyle/>
          <a:p>
            <a:pPr algn="ctr"/>
            <a:r>
              <a:rPr lang="en-US" sz="3600">
                <a:latin typeface="Calibri Light"/>
                <a:cs typeface="Calibri Light"/>
              </a:rPr>
              <a:t>PRODUCT  IMPLEMENTATION</a:t>
            </a:r>
            <a:br>
              <a:rPr lang="en-US" sz="3600">
                <a:latin typeface="Calibri Light"/>
                <a:cs typeface="Calibri Light"/>
              </a:rPr>
            </a:br>
            <a:r>
              <a:rPr lang="en-US" sz="3600">
                <a:latin typeface="Calibri Light"/>
                <a:cs typeface="Calibri Light"/>
              </a:rPr>
              <a:t>&amp;</a:t>
            </a:r>
            <a:br>
              <a:rPr lang="en-US" sz="3600">
                <a:latin typeface="Calibri Light"/>
                <a:cs typeface="Calibri Light"/>
              </a:rPr>
            </a:br>
            <a:r>
              <a:rPr lang="en-US" sz="3600">
                <a:latin typeface="Calibri Light"/>
                <a:cs typeface="Calibri Light"/>
              </a:rPr>
              <a:t>FUTURE VISION</a:t>
            </a:r>
          </a:p>
        </p:txBody>
      </p:sp>
    </p:spTree>
    <p:extLst>
      <p:ext uri="{BB962C8B-B14F-4D97-AF65-F5344CB8AC3E}">
        <p14:creationId xmlns:p14="http://schemas.microsoft.com/office/powerpoint/2010/main" val="544078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0550" y="1758950"/>
            <a:ext cx="7531604" cy="2876550"/>
          </a:xfrm>
        </p:spPr>
        <p:txBody>
          <a:bodyPr/>
          <a:lstStyle/>
          <a:p>
            <a:r>
              <a:rPr lang="en-US" sz="2400" dirty="0" smtClean="0"/>
              <a:t>App security</a:t>
            </a:r>
            <a:endParaRPr lang="en-US" sz="2400" dirty="0"/>
          </a:p>
          <a:p>
            <a:endParaRPr lang="en-US" sz="1200" dirty="0"/>
          </a:p>
          <a:p>
            <a:r>
              <a:rPr lang="en-US" sz="2400" dirty="0" smtClean="0"/>
              <a:t>Adaptability to various banks</a:t>
            </a:r>
          </a:p>
          <a:p>
            <a:endParaRPr lang="en-US" sz="1200" dirty="0"/>
          </a:p>
          <a:p>
            <a:r>
              <a:rPr lang="en-US" sz="2400" dirty="0" smtClean="0"/>
              <a:t>Foreign country policies</a:t>
            </a:r>
            <a:endParaRPr lang="en-US" sz="2400" dirty="0"/>
          </a:p>
        </p:txBody>
      </p:sp>
      <p:sp>
        <p:nvSpPr>
          <p:cNvPr id="5" name="Title 1"/>
          <p:cNvSpPr txBox="1">
            <a:spLocks/>
          </p:cNvSpPr>
          <p:nvPr/>
        </p:nvSpPr>
        <p:spPr>
          <a:xfrm>
            <a:off x="512020" y="994480"/>
            <a:ext cx="6014400" cy="8574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a:cs typeface="Calibri Light"/>
              </a:rPr>
              <a:t>IMPLEMENTATION</a:t>
            </a:r>
            <a:endParaRPr lang="en-US" sz="3600" b="1" dirty="0">
              <a:solidFill>
                <a:schemeClr val="bg1"/>
              </a:solidFill>
              <a:latin typeface="Calibri Light" panose="020F0302020204030204" pitchFamily="34" charset="0"/>
              <a:cs typeface="Calibri Light" panose="020F0302020204030204" pitchFamily="34" charset="0"/>
            </a:endParaRP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KEY HIGHLIGHTS</a:t>
            </a:r>
          </a:p>
        </p:txBody>
      </p:sp>
      <p:pic>
        <p:nvPicPr>
          <p:cNvPr id="8" name="Google Shape;386;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2835279" y="1494349"/>
            <a:ext cx="1019495" cy="1122001"/>
          </a:xfrm>
          <a:prstGeom prst="rect">
            <a:avLst/>
          </a:prstGeom>
          <a:noFill/>
          <a:ln>
            <a:noFill/>
          </a:ln>
        </p:spPr>
      </p:pic>
      <p:pic>
        <p:nvPicPr>
          <p:cNvPr id="9" name="Google Shape;381;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4605585" y="2218827"/>
            <a:ext cx="1717628" cy="897601"/>
          </a:xfrm>
          <a:prstGeom prst="rect">
            <a:avLst/>
          </a:prstGeom>
          <a:noFill/>
          <a:ln>
            <a:noFill/>
          </a:ln>
        </p:spPr>
      </p:pic>
      <p:pic>
        <p:nvPicPr>
          <p:cNvPr id="10" name="Google Shape;383;p3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4112460" y="3381029"/>
            <a:ext cx="493125" cy="687052"/>
          </a:xfrm>
          <a:prstGeom prst="rect">
            <a:avLst/>
          </a:prstGeom>
          <a:noFill/>
          <a:ln>
            <a:noFill/>
          </a:ln>
        </p:spPr>
      </p:pic>
    </p:spTree>
    <p:extLst>
      <p:ext uri="{BB962C8B-B14F-4D97-AF65-F5344CB8AC3E}">
        <p14:creationId xmlns:p14="http://schemas.microsoft.com/office/powerpoint/2010/main" val="820226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377;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834023" y="843526"/>
            <a:ext cx="1987840" cy="1191506"/>
          </a:xfrm>
          <a:prstGeom prst="rect">
            <a:avLst/>
          </a:prstGeom>
          <a:noFill/>
          <a:ln>
            <a:noFill/>
          </a:ln>
        </p:spPr>
      </p:pic>
      <p:sp>
        <p:nvSpPr>
          <p:cNvPr id="3" name="Text Placeholder 2"/>
          <p:cNvSpPr>
            <a:spLocks noGrp="1"/>
          </p:cNvSpPr>
          <p:nvPr>
            <p:ph type="body" idx="1"/>
          </p:nvPr>
        </p:nvSpPr>
        <p:spPr>
          <a:xfrm>
            <a:off x="512020" y="1266928"/>
            <a:ext cx="7433375" cy="3376392"/>
          </a:xfrm>
        </p:spPr>
        <p:txBody>
          <a:bodyPr/>
          <a:lstStyle/>
          <a:p>
            <a:pPr marL="101600" indent="0">
              <a:buNone/>
            </a:pPr>
            <a:endParaRPr lang="en-US" sz="1600" b="1" dirty="0"/>
          </a:p>
          <a:p>
            <a:r>
              <a:rPr lang="en-US" dirty="0">
                <a:latin typeface="Calibri Light"/>
                <a:cs typeface="Calibri Light"/>
              </a:rPr>
              <a:t>Full compatibility with bank accounts (within RBC and other banks)</a:t>
            </a:r>
          </a:p>
          <a:p>
            <a:r>
              <a:rPr lang="en-US" dirty="0" smtClean="0">
                <a:latin typeface="Calibri Light"/>
                <a:cs typeface="Calibri Light"/>
              </a:rPr>
              <a:t>Multitude of language options</a:t>
            </a:r>
          </a:p>
          <a:p>
            <a:r>
              <a:rPr lang="en-US" dirty="0">
                <a:latin typeface="Calibri Light"/>
                <a:cs typeface="Calibri Light"/>
              </a:rPr>
              <a:t>Make Android copy of </a:t>
            </a:r>
            <a:r>
              <a:rPr lang="en-US" dirty="0" smtClean="0">
                <a:latin typeface="Calibri Light"/>
                <a:cs typeface="Calibri Light"/>
              </a:rPr>
              <a:t>app</a:t>
            </a:r>
          </a:p>
          <a:p>
            <a:r>
              <a:rPr lang="en-US" dirty="0" smtClean="0">
                <a:latin typeface="Calibri Light"/>
                <a:cs typeface="Calibri Light"/>
              </a:rPr>
              <a:t>Maintenance </a:t>
            </a:r>
            <a:r>
              <a:rPr lang="en-US" dirty="0">
                <a:latin typeface="Calibri Light"/>
                <a:cs typeface="Calibri Light"/>
              </a:rPr>
              <a:t>and upgrades to pre-existing features</a:t>
            </a:r>
          </a:p>
          <a:p>
            <a:r>
              <a:rPr lang="en-US" dirty="0" smtClean="0">
                <a:latin typeface="Calibri Light"/>
                <a:cs typeface="Calibri Light"/>
              </a:rPr>
              <a:t>Implement additional features in premium</a:t>
            </a:r>
            <a:endParaRPr lang="en-US" dirty="0">
              <a:solidFill>
                <a:schemeClr val="tx1"/>
              </a:solidFill>
              <a:highlight>
                <a:srgbClr val="FFFF00"/>
              </a:highlight>
              <a:latin typeface="Calibri Light"/>
              <a:cs typeface="Calibri Light"/>
            </a:endParaRPr>
          </a:p>
        </p:txBody>
      </p:sp>
      <p:sp>
        <p:nvSpPr>
          <p:cNvPr id="5" name="Title 1"/>
          <p:cNvSpPr txBox="1">
            <a:spLocks/>
          </p:cNvSpPr>
          <p:nvPr/>
        </p:nvSpPr>
        <p:spPr>
          <a:xfrm>
            <a:off x="512020" y="994480"/>
            <a:ext cx="6014400" cy="857400"/>
          </a:xfrm>
          <a:prstGeom prst="rect">
            <a:avLst/>
          </a:prstGeom>
        </p:spPr>
        <p:txBody>
          <a:bodyPr anchor="t"/>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solidFill>
                  <a:schemeClr val="bg1"/>
                </a:solidFill>
                <a:latin typeface="Calibri Light"/>
                <a:cs typeface="Calibri Light"/>
              </a:rPr>
              <a:t>FUTURE VISION</a:t>
            </a:r>
            <a:endParaRPr lang="en-US" sz="3600" b="1">
              <a:solidFill>
                <a:schemeClr val="bg1"/>
              </a:solidFill>
              <a:latin typeface="Calibri Light" panose="020F0302020204030204" pitchFamily="34" charset="0"/>
              <a:cs typeface="Calibri Light" panose="020F0302020204030204" pitchFamily="34" charset="0"/>
            </a:endParaRP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KEY HIGHLIGHTS</a:t>
            </a:r>
          </a:p>
        </p:txBody>
      </p:sp>
      <p:pic>
        <p:nvPicPr>
          <p:cNvPr id="8" name="Google Shape;378;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6400364" y="2124328"/>
            <a:ext cx="1545031" cy="1524308"/>
          </a:xfrm>
          <a:prstGeom prst="rect">
            <a:avLst/>
          </a:prstGeom>
          <a:noFill/>
          <a:ln>
            <a:noFill/>
          </a:ln>
        </p:spPr>
      </p:pic>
    </p:spTree>
    <p:extLst>
      <p:ext uri="{BB962C8B-B14F-4D97-AF65-F5344CB8AC3E}">
        <p14:creationId xmlns:p14="http://schemas.microsoft.com/office/powerpoint/2010/main" val="16683574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8940" y="1722714"/>
            <a:ext cx="6635692" cy="1938992"/>
          </a:xfrm>
          <a:prstGeom prst="rect">
            <a:avLst/>
          </a:prstGeom>
          <a:noFill/>
        </p:spPr>
        <p:txBody>
          <a:bodyPr wrap="square" rtlCol="0">
            <a:spAutoFit/>
          </a:bodyPr>
          <a:lstStyle/>
          <a:p>
            <a:pPr algn="ctr"/>
            <a:r>
              <a:rPr lang="en-US" sz="12000" b="1" dirty="0">
                <a:solidFill>
                  <a:schemeClr val="bg1"/>
                </a:solidFill>
                <a:latin typeface="Monotype Corsiva" panose="03010101010201010101" pitchFamily="66" charset="0"/>
              </a:rPr>
              <a:t>Thank You</a:t>
            </a:r>
          </a:p>
        </p:txBody>
      </p:sp>
    </p:spTree>
    <p:extLst>
      <p:ext uri="{BB962C8B-B14F-4D97-AF65-F5344CB8AC3E}">
        <p14:creationId xmlns:p14="http://schemas.microsoft.com/office/powerpoint/2010/main" val="28212271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Bibliography</a:t>
            </a:r>
          </a:p>
        </p:txBody>
      </p:sp>
      <p:sp>
        <p:nvSpPr>
          <p:cNvPr id="3" name="Text Placeholder 2"/>
          <p:cNvSpPr>
            <a:spLocks noGrp="1"/>
          </p:cNvSpPr>
          <p:nvPr>
            <p:ph type="body" idx="1"/>
          </p:nvPr>
        </p:nvSpPr>
        <p:spPr>
          <a:xfrm>
            <a:off x="580550" y="1063375"/>
            <a:ext cx="7741330" cy="3234550"/>
          </a:xfrm>
        </p:spPr>
        <p:txBody>
          <a:bodyPr/>
          <a:lstStyle/>
          <a:p>
            <a:r>
              <a:rPr lang="en-US" sz="1200" dirty="0"/>
              <a:t>Bentley, Andrew. “Our Value Proposition.” </a:t>
            </a:r>
            <a:r>
              <a:rPr lang="en-US" sz="1200" i="1" dirty="0"/>
              <a:t>RBC Wealth Management</a:t>
            </a:r>
            <a:r>
              <a:rPr lang="en-US" sz="1200" dirty="0"/>
              <a:t>, ca.rbcwealthmanagement.com/web/</a:t>
            </a:r>
            <a:r>
              <a:rPr lang="en-US" sz="1200" dirty="0" err="1"/>
              <a:t>andrew.bentley</a:t>
            </a:r>
            <a:r>
              <a:rPr lang="en-US" sz="1200" dirty="0"/>
              <a:t>/our-value-proposition</a:t>
            </a:r>
            <a:r>
              <a:rPr lang="en-US" sz="1200" dirty="0" smtClean="0"/>
              <a:t>.</a:t>
            </a:r>
          </a:p>
          <a:p>
            <a:r>
              <a:rPr lang="en-US" sz="1200" dirty="0" smtClean="0"/>
              <a:t>Hansen</a:t>
            </a:r>
            <a:r>
              <a:rPr lang="en-US" sz="1200" dirty="0"/>
              <a:t>, Denise. “Two International Students Talk about the Kind of Financial Challenges They Faced Initially.” </a:t>
            </a:r>
            <a:r>
              <a:rPr lang="en-US" sz="1200" i="1" dirty="0"/>
              <a:t>Canadian Immigrant</a:t>
            </a:r>
            <a:r>
              <a:rPr lang="en-US" sz="1200" dirty="0"/>
              <a:t>, 13 Nov. 2019, </a:t>
            </a:r>
            <a:r>
              <a:rPr lang="en-US" sz="1200" dirty="0">
                <a:hlinkClick r:id="rId2"/>
              </a:rPr>
              <a:t>www.canadianimmigrant.ca/careers-and-education/international-students/studyincanada/two-international-students-talk-about-the-kind-of-financial-challenges-they-faced-initially</a:t>
            </a:r>
            <a:r>
              <a:rPr lang="en-US" sz="1200" dirty="0"/>
              <a:t>. </a:t>
            </a:r>
          </a:p>
          <a:p>
            <a:r>
              <a:rPr lang="en-US" sz="1200" dirty="0"/>
              <a:t>Hong, </a:t>
            </a:r>
            <a:r>
              <a:rPr lang="en-US" sz="1200" dirty="0" err="1"/>
              <a:t>Euny</a:t>
            </a:r>
            <a:r>
              <a:rPr lang="en-US" sz="1200" dirty="0"/>
              <a:t>. “5 Best Budgeting Apps.” </a:t>
            </a:r>
            <a:r>
              <a:rPr lang="en-US" sz="1200" i="1" dirty="0"/>
              <a:t>Investopedia</a:t>
            </a:r>
            <a:r>
              <a:rPr lang="en-US" sz="1200" dirty="0"/>
              <a:t>, Investopedia, 12 Apr. 2020, </a:t>
            </a:r>
            <a:r>
              <a:rPr lang="en-US" sz="1200" dirty="0">
                <a:hlinkClick r:id="rId3"/>
              </a:rPr>
              <a:t>www.investopedia.com/personal-finance/personal-finance-apps/</a:t>
            </a:r>
            <a:r>
              <a:rPr lang="en-US" sz="1200" dirty="0"/>
              <a:t>.</a:t>
            </a:r>
          </a:p>
          <a:p>
            <a:r>
              <a:rPr lang="en-US" sz="1200" dirty="0"/>
              <a:t>K, Allard John. “How to Open a Bank Account in Canada - International Student.” </a:t>
            </a:r>
            <a:r>
              <a:rPr lang="en-US" sz="1200" i="1" dirty="0" err="1"/>
              <a:t>Immigroup</a:t>
            </a:r>
            <a:r>
              <a:rPr lang="en-US" sz="1200" dirty="0"/>
              <a:t>, </a:t>
            </a:r>
            <a:r>
              <a:rPr lang="en-US" sz="1200" dirty="0">
                <a:hlinkClick r:id="rId4"/>
              </a:rPr>
              <a:t>www.immigroup.com/news/how-open-bank-account-canada-international-student</a:t>
            </a:r>
            <a:r>
              <a:rPr lang="en-US" sz="1200" dirty="0"/>
              <a:t>.</a:t>
            </a:r>
          </a:p>
          <a:p>
            <a:r>
              <a:rPr lang="en-US" sz="1200" dirty="0"/>
              <a:t>Statistics Canada. “Canadian Postsecondary Enrolments and Graduates, 2016/2017.” </a:t>
            </a:r>
            <a:r>
              <a:rPr lang="en-US" sz="1200" i="1" dirty="0"/>
              <a:t>Statistics Canada</a:t>
            </a:r>
            <a:r>
              <a:rPr lang="en-US" sz="1200" dirty="0"/>
              <a:t>, 12 Feb. 2019, </a:t>
            </a:r>
            <a:r>
              <a:rPr lang="en-US" sz="1200" u="sng" dirty="0"/>
              <a:t>www150.statcan.gc.ca/n1/daily-quotidien/181128/dq181128c-eng.htm </a:t>
            </a:r>
          </a:p>
          <a:p>
            <a:r>
              <a:rPr lang="en-US" sz="1200" dirty="0"/>
              <a:t>Student Life Network. “The 9 Best Banks for International Students Studying in Canada.” </a:t>
            </a:r>
            <a:r>
              <a:rPr lang="en-US" sz="1200" i="1" dirty="0"/>
              <a:t>Student Life Network</a:t>
            </a:r>
            <a:r>
              <a:rPr lang="en-US" sz="1200" dirty="0"/>
              <a:t>, </a:t>
            </a:r>
            <a:r>
              <a:rPr lang="en-US" sz="1200" dirty="0">
                <a:hlinkClick r:id="rId5"/>
              </a:rPr>
              <a:t>www.blog.studentlifenetwork.com/2018/02/28/international-students-banks-canada/</a:t>
            </a:r>
            <a:r>
              <a:rPr lang="en-US" sz="1200" dirty="0"/>
              <a:t>. </a:t>
            </a:r>
          </a:p>
        </p:txBody>
      </p:sp>
    </p:spTree>
    <p:extLst>
      <p:ext uri="{BB962C8B-B14F-4D97-AF65-F5344CB8AC3E}">
        <p14:creationId xmlns:p14="http://schemas.microsoft.com/office/powerpoint/2010/main" val="11666521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675" y="1979056"/>
            <a:ext cx="6014400" cy="857400"/>
          </a:xfrm>
        </p:spPr>
        <p:txBody>
          <a:bodyPr/>
          <a:lstStyle/>
          <a:p>
            <a:pPr algn="ctr"/>
            <a:r>
              <a:rPr lang="en-US" sz="3600">
                <a:latin typeface="Calibri Light" panose="020F0302020204030204" pitchFamily="34" charset="0"/>
                <a:cs typeface="Calibri Light" panose="020F0302020204030204" pitchFamily="34" charset="0"/>
              </a:rPr>
              <a:t>EXECUTIVE SUMMARY</a:t>
            </a:r>
          </a:p>
        </p:txBody>
      </p:sp>
    </p:spTree>
    <p:extLst>
      <p:ext uri="{BB962C8B-B14F-4D97-AF65-F5344CB8AC3E}">
        <p14:creationId xmlns:p14="http://schemas.microsoft.com/office/powerpoint/2010/main" val="42618907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12020" y="994480"/>
            <a:ext cx="655553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solidFill>
                  <a:schemeClr val="bg1"/>
                </a:solidFill>
                <a:latin typeface="Calibri Light" panose="020F0302020204030204" pitchFamily="34" charset="0"/>
                <a:cs typeface="Calibri Light" panose="020F0302020204030204" pitchFamily="34" charset="0"/>
              </a:rPr>
              <a:t>PROBLEM + RESEARCH INSIGHTS</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PROBLEM STATEMENT</a:t>
            </a:r>
          </a:p>
        </p:txBody>
      </p:sp>
      <p:pic>
        <p:nvPicPr>
          <p:cNvPr id="8" name="Google Shape;390;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7067550" y="1585180"/>
            <a:ext cx="1619735" cy="1896421"/>
          </a:xfrm>
          <a:prstGeom prst="rect">
            <a:avLst/>
          </a:prstGeom>
          <a:noFill/>
          <a:ln>
            <a:noFill/>
          </a:ln>
        </p:spPr>
      </p:pic>
      <p:sp>
        <p:nvSpPr>
          <p:cNvPr id="12" name="Text Placeholder 2">
            <a:extLst>
              <a:ext uri="{FF2B5EF4-FFF2-40B4-BE49-F238E27FC236}">
                <a16:creationId xmlns:a16="http://schemas.microsoft.com/office/drawing/2014/main" xmlns="" id="{E2B75ABE-F1FC-F64E-823F-00DAE4808B02}"/>
              </a:ext>
            </a:extLst>
          </p:cNvPr>
          <p:cNvSpPr txBox="1">
            <a:spLocks/>
          </p:cNvSpPr>
          <p:nvPr/>
        </p:nvSpPr>
        <p:spPr>
          <a:xfrm>
            <a:off x="580549" y="1758950"/>
            <a:ext cx="5948587" cy="153267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baseline="0">
                <a:solidFill>
                  <a:schemeClr val="lt1"/>
                </a:solidFill>
                <a:latin typeface="Calibri Light" panose="020F0302020204030204" pitchFamily="34" charset="0"/>
                <a:ea typeface="Muli Regular"/>
                <a:cs typeface="Calibri Light" panose="020F0302020204030204" pitchFamily="34" charset="0"/>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pPr marL="101600" indent="0">
              <a:buFont typeface="Muli Regular"/>
              <a:buNone/>
            </a:pPr>
            <a:r>
              <a:rPr lang="en-US" sz="1600" b="1"/>
              <a:t>PROBLEM STATEMENT</a:t>
            </a:r>
          </a:p>
          <a:p>
            <a:r>
              <a:rPr lang="en-US" sz="1600"/>
              <a:t>H</a:t>
            </a:r>
            <a:r>
              <a:rPr lang="en-US" sz="1600">
                <a:solidFill>
                  <a:schemeClr val="bg1"/>
                </a:solidFill>
              </a:rPr>
              <a:t>ow might we better engage and build meaningful/lasting relationships with international students during their time in Canada?</a:t>
            </a:r>
            <a:endParaRPr lang="en-US" sz="1600" dirty="0"/>
          </a:p>
        </p:txBody>
      </p:sp>
      <p:sp>
        <p:nvSpPr>
          <p:cNvPr id="13" name="Text Placeholder 3">
            <a:extLst>
              <a:ext uri="{FF2B5EF4-FFF2-40B4-BE49-F238E27FC236}">
                <a16:creationId xmlns:a16="http://schemas.microsoft.com/office/drawing/2014/main" xmlns="" id="{9E6FDE75-960E-B44E-A871-B552B7F48891}"/>
              </a:ext>
            </a:extLst>
          </p:cNvPr>
          <p:cNvSpPr txBox="1">
            <a:spLocks/>
          </p:cNvSpPr>
          <p:nvPr/>
        </p:nvSpPr>
        <p:spPr>
          <a:xfrm>
            <a:off x="580549" y="3239480"/>
            <a:ext cx="5948586" cy="143827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600"/>
              </a:spcBef>
              <a:spcAft>
                <a:spcPts val="0"/>
              </a:spcAft>
              <a:buClr>
                <a:schemeClr val="accent5"/>
              </a:buClr>
              <a:buSzPts val="2000"/>
              <a:buFont typeface="Muli Regular"/>
              <a:buChar char="⬡"/>
              <a:defRPr sz="2000" b="0" i="0" u="none" strike="noStrike" cap="none">
                <a:solidFill>
                  <a:schemeClr val="lt1"/>
                </a:solidFill>
                <a:latin typeface="Calibri Light" panose="020F0302020204030204" pitchFamily="34" charset="0"/>
                <a:ea typeface="Muli Regular"/>
                <a:cs typeface="Calibri Light" panose="020F0302020204030204" pitchFamily="34" charset="0"/>
                <a:sym typeface="Muli Regular"/>
              </a:defRPr>
            </a:lvl1pPr>
            <a:lvl2pPr marL="914400" marR="0" lvl="1"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2pPr>
            <a:lvl3pPr marL="1371600" marR="0" lvl="2" indent="-355600" algn="l" rtl="0">
              <a:lnSpc>
                <a:spcPct val="115000"/>
              </a:lnSpc>
              <a:spcBef>
                <a:spcPts val="0"/>
              </a:spcBef>
              <a:spcAft>
                <a:spcPts val="0"/>
              </a:spcAft>
              <a:buClr>
                <a:schemeClr val="accent5"/>
              </a:buClr>
              <a:buSzPts val="2000"/>
              <a:buFont typeface="Muli Regular"/>
              <a:buChar char="∙"/>
              <a:defRPr sz="2000" b="0" i="0" u="none" strike="noStrike" cap="none">
                <a:solidFill>
                  <a:schemeClr val="lt1"/>
                </a:solidFill>
                <a:latin typeface="Muli Regular"/>
                <a:ea typeface="Muli Regular"/>
                <a:cs typeface="Muli Regular"/>
                <a:sym typeface="Muli Regular"/>
              </a:defRPr>
            </a:lvl3pPr>
            <a:lvl4pPr marL="1828800" marR="0" lvl="3"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4pPr>
            <a:lvl5pPr marL="2286000" marR="0" lvl="4"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5pPr>
            <a:lvl6pPr marL="2743200" marR="0" lvl="5"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6pPr>
            <a:lvl7pPr marL="3200400" marR="0" lvl="6"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7pPr>
            <a:lvl8pPr marL="3657600" marR="0" lvl="7"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8pPr>
            <a:lvl9pPr marL="4114800" marR="0" lvl="8" indent="-355600" algn="l" rtl="0">
              <a:lnSpc>
                <a:spcPct val="115000"/>
              </a:lnSpc>
              <a:spcBef>
                <a:spcPts val="0"/>
              </a:spcBef>
              <a:spcAft>
                <a:spcPts val="0"/>
              </a:spcAft>
              <a:buClr>
                <a:schemeClr val="lt1"/>
              </a:buClr>
              <a:buSzPts val="2000"/>
              <a:buFont typeface="Muli Regular"/>
              <a:buChar char="■"/>
              <a:defRPr sz="2000" b="0" i="0" u="none" strike="noStrike" cap="none">
                <a:solidFill>
                  <a:schemeClr val="lt1"/>
                </a:solidFill>
                <a:latin typeface="Muli Regular"/>
                <a:ea typeface="Muli Regular"/>
                <a:cs typeface="Muli Regular"/>
                <a:sym typeface="Muli Regular"/>
              </a:defRPr>
            </a:lvl9pPr>
          </a:lstStyle>
          <a:p>
            <a:pPr marL="101600" indent="0">
              <a:buFont typeface="Muli Regular"/>
              <a:buNone/>
            </a:pPr>
            <a:r>
              <a:rPr lang="en-US" b="1"/>
              <a:t>KEY QUESTION</a:t>
            </a:r>
          </a:p>
          <a:p>
            <a:r>
              <a:rPr lang="en-US" i="1"/>
              <a:t>International students are unaware of resources offered to help them manage their finances</a:t>
            </a:r>
            <a:endParaRPr lang="en-US" i="1" dirty="0"/>
          </a:p>
        </p:txBody>
      </p:sp>
    </p:spTree>
    <p:extLst>
      <p:ext uri="{BB962C8B-B14F-4D97-AF65-F5344CB8AC3E}">
        <p14:creationId xmlns:p14="http://schemas.microsoft.com/office/powerpoint/2010/main" val="10448845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sp>
        <p:nvSpPr>
          <p:cNvPr id="5"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OUR SOLUTION</a:t>
            </a:r>
          </a:p>
        </p:txBody>
      </p:sp>
      <p:pic>
        <p:nvPicPr>
          <p:cNvPr id="8" name="Google Shape;381;p38"/>
          <p:cNvPicPr preferRelativeResize="0"/>
          <p:nvPr/>
        </p:nvPicPr>
        <p:blipFill>
          <a:blip r:embed="rId3">
            <a:alphaModFix/>
            <a:extLst>
              <a:ext uri="{28A0092B-C50C-407E-A947-70E740481C1C}">
                <a14:useLocalDpi xmlns:a14="http://schemas.microsoft.com/office/drawing/2010/main" val="0"/>
              </a:ext>
            </a:extLst>
          </a:blip>
          <a:stretch>
            <a:fillRect/>
          </a:stretch>
        </p:blipFill>
        <p:spPr>
          <a:xfrm>
            <a:off x="1906515" y="2182174"/>
            <a:ext cx="3105029" cy="1622631"/>
          </a:xfrm>
          <a:prstGeom prst="rect">
            <a:avLst/>
          </a:prstGeom>
          <a:noFill/>
          <a:ln>
            <a:noFill/>
          </a:ln>
        </p:spPr>
      </p:pic>
      <p:pic>
        <p:nvPicPr>
          <p:cNvPr id="9" name="Google Shape;380;p38"/>
          <p:cNvPicPr preferRelativeResize="0"/>
          <p:nvPr/>
        </p:nvPicPr>
        <p:blipFill>
          <a:blip r:embed="rId4">
            <a:alphaModFix/>
            <a:extLst>
              <a:ext uri="{28A0092B-C50C-407E-A947-70E740481C1C}">
                <a14:useLocalDpi xmlns:a14="http://schemas.microsoft.com/office/drawing/2010/main" val="0"/>
              </a:ext>
            </a:extLst>
          </a:blip>
          <a:stretch>
            <a:fillRect/>
          </a:stretch>
        </p:blipFill>
        <p:spPr>
          <a:xfrm>
            <a:off x="886451" y="3314194"/>
            <a:ext cx="503178" cy="1465143"/>
          </a:xfrm>
          <a:prstGeom prst="rect">
            <a:avLst/>
          </a:prstGeom>
          <a:noFill/>
          <a:ln>
            <a:noFill/>
          </a:ln>
        </p:spPr>
      </p:pic>
      <p:pic>
        <p:nvPicPr>
          <p:cNvPr id="10" name="Google Shape;378;p38"/>
          <p:cNvPicPr preferRelativeResize="0"/>
          <p:nvPr/>
        </p:nvPicPr>
        <p:blipFill>
          <a:blip r:embed="rId5">
            <a:alphaModFix/>
            <a:extLst>
              <a:ext uri="{28A0092B-C50C-407E-A947-70E740481C1C}">
                <a14:useLocalDpi xmlns:a14="http://schemas.microsoft.com/office/drawing/2010/main" val="0"/>
              </a:ext>
            </a:extLst>
          </a:blip>
          <a:stretch>
            <a:fillRect/>
          </a:stretch>
        </p:blipFill>
        <p:spPr>
          <a:xfrm>
            <a:off x="4556507" y="82913"/>
            <a:ext cx="1617070" cy="1842837"/>
          </a:xfrm>
          <a:prstGeom prst="rect">
            <a:avLst/>
          </a:prstGeom>
          <a:noFill/>
          <a:ln>
            <a:noFill/>
          </a:ln>
        </p:spPr>
      </p:pic>
      <p:pic>
        <p:nvPicPr>
          <p:cNvPr id="11" name="Google Shape;390;p38"/>
          <p:cNvPicPr preferRelativeResize="0"/>
          <p:nvPr/>
        </p:nvPicPr>
        <p:blipFill>
          <a:blip r:embed="rId6">
            <a:alphaModFix/>
            <a:extLst>
              <a:ext uri="{28A0092B-C50C-407E-A947-70E740481C1C}">
                <a14:useLocalDpi xmlns:a14="http://schemas.microsoft.com/office/drawing/2010/main" val="0"/>
              </a:ext>
            </a:extLst>
          </a:blip>
          <a:stretch>
            <a:fillRect/>
          </a:stretch>
        </p:blipFill>
        <p:spPr>
          <a:xfrm>
            <a:off x="4827489" y="3280239"/>
            <a:ext cx="1452842" cy="1701019"/>
          </a:xfrm>
          <a:prstGeom prst="rect">
            <a:avLst/>
          </a:prstGeom>
          <a:noFill/>
          <a:ln>
            <a:noFill/>
          </a:ln>
        </p:spPr>
      </p:pic>
      <p:pic>
        <p:nvPicPr>
          <p:cNvPr id="12" name="Google Shape;389;p38"/>
          <p:cNvPicPr preferRelativeResize="0"/>
          <p:nvPr/>
        </p:nvPicPr>
        <p:blipFill>
          <a:blip r:embed="rId7">
            <a:alphaModFix/>
            <a:extLst>
              <a:ext uri="{28A0092B-C50C-407E-A947-70E740481C1C}">
                <a14:useLocalDpi xmlns:a14="http://schemas.microsoft.com/office/drawing/2010/main" val="0"/>
              </a:ext>
            </a:extLst>
          </a:blip>
          <a:stretch>
            <a:fillRect/>
          </a:stretch>
        </p:blipFill>
        <p:spPr>
          <a:xfrm flipH="1">
            <a:off x="758315" y="599493"/>
            <a:ext cx="1414240" cy="1655823"/>
          </a:xfrm>
          <a:prstGeom prst="rect">
            <a:avLst/>
          </a:prstGeom>
          <a:noFill/>
          <a:ln>
            <a:noFill/>
          </a:ln>
        </p:spPr>
      </p:pic>
      <p:pic>
        <p:nvPicPr>
          <p:cNvPr id="13" name="Picture 12" descr="A close up of a logo&#10;&#10;Description automatically generated">
            <a:extLst>
              <a:ext uri="{FF2B5EF4-FFF2-40B4-BE49-F238E27FC236}">
                <a16:creationId xmlns:a16="http://schemas.microsoft.com/office/drawing/2014/main" xmlns="" id="{F4F65476-6BF8-EC44-B1AF-52F73D8B00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62024" y="1748323"/>
            <a:ext cx="1120383" cy="8677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13" descr="A screenshot of a social media post&#10;&#10;Description automatically generated">
            <a:extLst>
              <a:ext uri="{FF2B5EF4-FFF2-40B4-BE49-F238E27FC236}">
                <a16:creationId xmlns:a16="http://schemas.microsoft.com/office/drawing/2014/main" xmlns="" id="{F0559525-BDF0-2046-B01A-0FD18D3A425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47785" y="208834"/>
            <a:ext cx="1802998" cy="3902139"/>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0550" y="1758950"/>
            <a:ext cx="6556850" cy="463550"/>
          </a:xfrm>
        </p:spPr>
        <p:txBody>
          <a:bodyPr/>
          <a:lstStyle/>
          <a:p>
            <a:pPr marL="101600" indent="0">
              <a:buNone/>
            </a:pPr>
            <a:r>
              <a:rPr lang="en-US" sz="1600" b="1" dirty="0"/>
              <a:t>DESCRIPTION: </a:t>
            </a:r>
            <a:r>
              <a:rPr lang="en-US" sz="1600" i="1" dirty="0"/>
              <a:t>A mobile app that offers services including</a:t>
            </a:r>
          </a:p>
        </p:txBody>
      </p:sp>
      <p:sp>
        <p:nvSpPr>
          <p:cNvPr id="5" name="Title 1"/>
          <p:cNvSpPr txBox="1">
            <a:spLocks/>
          </p:cNvSpPr>
          <p:nvPr/>
        </p:nvSpPr>
        <p:spPr>
          <a:xfrm>
            <a:off x="512020" y="994480"/>
            <a:ext cx="601440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a:solidFill>
                  <a:schemeClr val="bg1"/>
                </a:solidFill>
                <a:latin typeface="Calibri Light" panose="020F0302020204030204" pitchFamily="34" charset="0"/>
                <a:cs typeface="Calibri Light" panose="020F0302020204030204" pitchFamily="34" charset="0"/>
              </a:rPr>
              <a:t>SOLUTION OVERVIEW</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SOLUTION SUMMARY</a:t>
            </a:r>
          </a:p>
        </p:txBody>
      </p:sp>
      <p:graphicFrame>
        <p:nvGraphicFramePr>
          <p:cNvPr id="9" name="Table 8"/>
          <p:cNvGraphicFramePr>
            <a:graphicFrameLocks noGrp="1"/>
          </p:cNvGraphicFramePr>
          <p:nvPr>
            <p:extLst>
              <p:ext uri="{D42A27DB-BD31-4B8C-83A1-F6EECF244321}">
                <p14:modId xmlns:p14="http://schemas.microsoft.com/office/powerpoint/2010/main" val="177561723"/>
              </p:ext>
            </p:extLst>
          </p:nvPr>
        </p:nvGraphicFramePr>
        <p:xfrm>
          <a:off x="673100" y="2343150"/>
          <a:ext cx="7546479" cy="2574290"/>
        </p:xfrm>
        <a:graphic>
          <a:graphicData uri="http://schemas.openxmlformats.org/drawingml/2006/table">
            <a:tbl>
              <a:tblPr firstRow="1" bandRow="1">
                <a:tableStyleId>{2F8C87BE-E6D6-4D36-B3A1-81E16BDF908B}</a:tableStyleId>
              </a:tblPr>
              <a:tblGrid>
                <a:gridCol w="2515493">
                  <a:extLst>
                    <a:ext uri="{9D8B030D-6E8A-4147-A177-3AD203B41FA5}">
                      <a16:colId xmlns:a16="http://schemas.microsoft.com/office/drawing/2014/main" xmlns="" val="20000"/>
                    </a:ext>
                  </a:extLst>
                </a:gridCol>
                <a:gridCol w="2515493">
                  <a:extLst>
                    <a:ext uri="{9D8B030D-6E8A-4147-A177-3AD203B41FA5}">
                      <a16:colId xmlns:a16="http://schemas.microsoft.com/office/drawing/2014/main" xmlns="" val="20001"/>
                    </a:ext>
                  </a:extLst>
                </a:gridCol>
                <a:gridCol w="2515493">
                  <a:extLst>
                    <a:ext uri="{9D8B030D-6E8A-4147-A177-3AD203B41FA5}">
                      <a16:colId xmlns:a16="http://schemas.microsoft.com/office/drawing/2014/main" xmlns="" val="20002"/>
                    </a:ext>
                  </a:extLst>
                </a:gridCol>
              </a:tblGrid>
              <a:tr h="349250">
                <a:tc>
                  <a:txBody>
                    <a:bodyPr/>
                    <a:lstStyle/>
                    <a:p>
                      <a:pPr algn="ctr"/>
                      <a:r>
                        <a:rPr lang="en-US" sz="1600" dirty="0">
                          <a:solidFill>
                            <a:schemeClr val="bg1"/>
                          </a:solidFill>
                        </a:rPr>
                        <a:t>JAKE-TRON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600" dirty="0">
                          <a:solidFill>
                            <a:schemeClr val="bg1"/>
                          </a:solidFill>
                        </a:rPr>
                        <a:t>Budget</a:t>
                      </a:r>
                      <a:r>
                        <a:rPr lang="en-US" sz="1600" baseline="0" dirty="0">
                          <a:solidFill>
                            <a:schemeClr val="bg1"/>
                          </a:solidFill>
                        </a:rPr>
                        <a:t> Tracker</a:t>
                      </a:r>
                      <a:endParaRPr lang="en-US" sz="160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US" sz="1600" dirty="0">
                          <a:solidFill>
                            <a:schemeClr val="bg1"/>
                          </a:solidFill>
                        </a:rPr>
                        <a:t>News Article Linking</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1859597">
                <a:tc>
                  <a:txBody>
                    <a:bodyPr/>
                    <a:lstStyle/>
                    <a:p>
                      <a:endParaRPr lang="en-US"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dirty="0">
                          <a:solidFill>
                            <a:schemeClr val="bg1"/>
                          </a:solidFill>
                        </a:rPr>
                        <a:t>               </a:t>
                      </a:r>
                    </a:p>
                    <a:p>
                      <a:r>
                        <a:rPr lang="en-US" sz="1600" dirty="0">
                          <a:solidFill>
                            <a:schemeClr val="bg1"/>
                          </a:solidFill>
                        </a:rPr>
                        <a:t>               </a:t>
                      </a:r>
                      <a:r>
                        <a:rPr lang="en-US" sz="1600" b="1" dirty="0">
                          <a:solidFill>
                            <a:schemeClr val="bg1"/>
                          </a:solidFill>
                        </a:rPr>
                        <a:t>$70.00</a:t>
                      </a:r>
                      <a:r>
                        <a:rPr lang="en-US" sz="1600" b="0" dirty="0">
                          <a:solidFill>
                            <a:schemeClr val="bg1"/>
                          </a:solidFill>
                        </a:rPr>
                        <a:t>/$150.00</a:t>
                      </a:r>
                    </a:p>
                    <a:p>
                      <a:endParaRPr lang="en-US" sz="1600" b="1" dirty="0">
                        <a:solidFill>
                          <a:schemeClr val="bg1"/>
                        </a:solidFill>
                      </a:endParaRPr>
                    </a:p>
                    <a:p>
                      <a:endParaRPr lang="en-US" sz="1600" b="1" dirty="0">
                        <a:solidFill>
                          <a:schemeClr val="bg1"/>
                        </a:solidFill>
                      </a:endParaRPr>
                    </a:p>
                    <a:p>
                      <a:r>
                        <a:rPr lang="en-US" sz="1600" b="1" dirty="0">
                          <a:solidFill>
                            <a:schemeClr val="bg1"/>
                          </a:solidFill>
                        </a:rPr>
                        <a:t>               $92.76</a:t>
                      </a:r>
                      <a:r>
                        <a:rPr lang="en-US" sz="1600" b="0" dirty="0">
                          <a:solidFill>
                            <a:schemeClr val="bg1"/>
                          </a:solidFill>
                        </a:rPr>
                        <a:t>/$300.00</a:t>
                      </a:r>
                    </a:p>
                    <a:p>
                      <a:endParaRPr lang="en-US" sz="1600" b="0" dirty="0">
                        <a:solidFill>
                          <a:schemeClr val="bg1"/>
                        </a:solidFill>
                      </a:endParaRPr>
                    </a:p>
                    <a:p>
                      <a:endParaRPr lang="en-US" sz="1600" b="0" dirty="0">
                        <a:solidFill>
                          <a:schemeClr val="bg1"/>
                        </a:solidFill>
                      </a:endParaRPr>
                    </a:p>
                    <a:p>
                      <a:r>
                        <a:rPr lang="en-US" sz="1600" b="0" dirty="0">
                          <a:solidFill>
                            <a:schemeClr val="bg1"/>
                          </a:solidFill>
                        </a:rPr>
                        <a:t>               </a:t>
                      </a:r>
                      <a:r>
                        <a:rPr lang="en-US" sz="1600" b="1" dirty="0">
                          <a:solidFill>
                            <a:schemeClr val="bg1"/>
                          </a:solidFill>
                        </a:rPr>
                        <a:t>$183.40</a:t>
                      </a:r>
                      <a:r>
                        <a:rPr lang="en-US" sz="1600" b="0" dirty="0">
                          <a:solidFill>
                            <a:schemeClr val="bg1"/>
                          </a:solidFill>
                        </a:rPr>
                        <a:t>/$480</a:t>
                      </a:r>
                    </a:p>
                    <a:p>
                      <a:endParaRPr lang="en-US" b="1"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endParaRPr lang="en-US"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bl>
          </a:graphicData>
        </a:graphic>
      </p:graphicFrame>
      <p:grpSp>
        <p:nvGrpSpPr>
          <p:cNvPr id="16" name="Google Shape;616;p39"/>
          <p:cNvGrpSpPr/>
          <p:nvPr/>
        </p:nvGrpSpPr>
        <p:grpSpPr>
          <a:xfrm>
            <a:off x="3496528" y="3566383"/>
            <a:ext cx="393045" cy="332833"/>
            <a:chOff x="5275975" y="4344850"/>
            <a:chExt cx="470150" cy="398125"/>
          </a:xfrm>
        </p:grpSpPr>
        <p:sp>
          <p:nvSpPr>
            <p:cNvPr id="17" name="Google Shape;617;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18;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19;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636;p39"/>
          <p:cNvGrpSpPr/>
          <p:nvPr/>
        </p:nvGrpSpPr>
        <p:grpSpPr>
          <a:xfrm>
            <a:off x="3539916" y="2895174"/>
            <a:ext cx="350200" cy="359877"/>
            <a:chOff x="2605300" y="5003050"/>
            <a:chExt cx="418900" cy="430475"/>
          </a:xfrm>
        </p:grpSpPr>
        <p:sp>
          <p:nvSpPr>
            <p:cNvPr id="21" name="Google Shape;637;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8;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9;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69;p39"/>
          <p:cNvGrpSpPr/>
          <p:nvPr/>
        </p:nvGrpSpPr>
        <p:grpSpPr>
          <a:xfrm>
            <a:off x="3496528" y="4306242"/>
            <a:ext cx="366502" cy="292496"/>
            <a:chOff x="1921475" y="3695200"/>
            <a:chExt cx="438400" cy="349875"/>
          </a:xfrm>
        </p:grpSpPr>
        <p:sp>
          <p:nvSpPr>
            <p:cNvPr id="25" name="Google Shape;570;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71;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72;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9506" y="2925932"/>
            <a:ext cx="1269017" cy="1650850"/>
          </a:xfrm>
          <a:prstGeom prst="rect">
            <a:avLst/>
          </a:prstGeom>
        </p:spPr>
      </p:pic>
      <p:grpSp>
        <p:nvGrpSpPr>
          <p:cNvPr id="31" name="Group 30"/>
          <p:cNvGrpSpPr/>
          <p:nvPr/>
        </p:nvGrpSpPr>
        <p:grpSpPr>
          <a:xfrm>
            <a:off x="1892914" y="2790325"/>
            <a:ext cx="1174015" cy="1460657"/>
            <a:chOff x="3747113" y="2786852"/>
            <a:chExt cx="717403" cy="1460657"/>
          </a:xfrm>
        </p:grpSpPr>
        <p:sp>
          <p:nvSpPr>
            <p:cNvPr id="29" name="Google Shape;462;p39"/>
            <p:cNvSpPr/>
            <p:nvPr/>
          </p:nvSpPr>
          <p:spPr>
            <a:xfrm>
              <a:off x="3747113" y="2786852"/>
              <a:ext cx="717403" cy="146065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6F6F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30" name="TextBox 29"/>
            <p:cNvSpPr txBox="1"/>
            <p:nvPr/>
          </p:nvSpPr>
          <p:spPr>
            <a:xfrm>
              <a:off x="3769319" y="3073304"/>
              <a:ext cx="672991" cy="830997"/>
            </a:xfrm>
            <a:prstGeom prst="rect">
              <a:avLst/>
            </a:prstGeom>
            <a:noFill/>
          </p:spPr>
          <p:txBody>
            <a:bodyPr wrap="square" rtlCol="0">
              <a:spAutoFit/>
            </a:bodyPr>
            <a:lstStyle/>
            <a:p>
              <a:pPr algn="ctr"/>
              <a:r>
                <a:rPr lang="en-US" sz="1200" b="1" dirty="0">
                  <a:solidFill>
                    <a:srgbClr val="0E1A8C"/>
                  </a:solidFill>
                </a:rPr>
                <a:t>Don’t forget to pay your Winter 2020 Tuition!</a:t>
              </a: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7922" y="2715822"/>
            <a:ext cx="2038507" cy="2160664"/>
          </a:xfrm>
          <a:prstGeom prst="rect">
            <a:avLst/>
          </a:prstGeom>
        </p:spPr>
      </p:pic>
    </p:spTree>
    <p:extLst>
      <p:ext uri="{BB962C8B-B14F-4D97-AF65-F5344CB8AC3E}">
        <p14:creationId xmlns:p14="http://schemas.microsoft.com/office/powerpoint/2010/main" val="29567563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80550" y="1758950"/>
            <a:ext cx="7471250" cy="2178050"/>
          </a:xfrm>
        </p:spPr>
        <p:txBody>
          <a:bodyPr/>
          <a:lstStyle/>
          <a:p>
            <a:r>
              <a:rPr lang="en-US" dirty="0">
                <a:solidFill>
                  <a:schemeClr val="bg1"/>
                </a:solidFill>
              </a:rPr>
              <a:t>Greater… </a:t>
            </a:r>
            <a:r>
              <a:rPr lang="en-US" sz="3200" b="1" dirty="0">
                <a:solidFill>
                  <a:schemeClr val="bg1"/>
                </a:solidFill>
              </a:rPr>
              <a:t>Client Acquisition</a:t>
            </a:r>
          </a:p>
          <a:p>
            <a:pPr marL="101600" indent="0">
              <a:buNone/>
            </a:pPr>
            <a:endParaRPr lang="en-US" sz="1600" b="1" dirty="0">
              <a:solidFill>
                <a:schemeClr val="bg1"/>
              </a:solidFill>
            </a:endParaRPr>
          </a:p>
          <a:p>
            <a:r>
              <a:rPr lang="en-US" dirty="0">
                <a:solidFill>
                  <a:schemeClr val="bg1"/>
                </a:solidFill>
              </a:rPr>
              <a:t>Greater…</a:t>
            </a:r>
            <a:r>
              <a:rPr lang="en-US" sz="2400" dirty="0">
                <a:solidFill>
                  <a:schemeClr val="bg1"/>
                </a:solidFill>
              </a:rPr>
              <a:t> </a:t>
            </a:r>
            <a:r>
              <a:rPr lang="en-US" sz="3200" b="1" dirty="0">
                <a:solidFill>
                  <a:schemeClr val="bg1"/>
                </a:solidFill>
              </a:rPr>
              <a:t>Efficiency</a:t>
            </a:r>
          </a:p>
          <a:p>
            <a:endParaRPr lang="en-US" sz="1600" b="1" dirty="0">
              <a:solidFill>
                <a:schemeClr val="bg1"/>
              </a:solidFill>
            </a:endParaRPr>
          </a:p>
          <a:p>
            <a:r>
              <a:rPr lang="en-US" dirty="0">
                <a:solidFill>
                  <a:schemeClr val="bg1"/>
                </a:solidFill>
              </a:rPr>
              <a:t>Greater…</a:t>
            </a:r>
            <a:r>
              <a:rPr lang="en-US" sz="3200" dirty="0">
                <a:solidFill>
                  <a:schemeClr val="bg1"/>
                </a:solidFill>
              </a:rPr>
              <a:t> </a:t>
            </a:r>
            <a:r>
              <a:rPr lang="en-US" sz="3200" b="1" dirty="0">
                <a:solidFill>
                  <a:schemeClr val="bg1"/>
                </a:solidFill>
              </a:rPr>
              <a:t>Revenue Generation</a:t>
            </a:r>
          </a:p>
          <a:p>
            <a:endParaRPr lang="en-US" sz="2800" b="1" dirty="0">
              <a:solidFill>
                <a:schemeClr val="bg1"/>
              </a:solidFill>
            </a:endParaRPr>
          </a:p>
        </p:txBody>
      </p:sp>
      <p:sp>
        <p:nvSpPr>
          <p:cNvPr id="5" name="Title 1"/>
          <p:cNvSpPr txBox="1">
            <a:spLocks/>
          </p:cNvSpPr>
          <p:nvPr/>
        </p:nvSpPr>
        <p:spPr>
          <a:xfrm>
            <a:off x="512020" y="994480"/>
            <a:ext cx="729213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BUSINESS VALUE</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SOLUTION SUMMARY</a:t>
            </a:r>
          </a:p>
        </p:txBody>
      </p:sp>
      <p:grpSp>
        <p:nvGrpSpPr>
          <p:cNvPr id="10" name="Google Shape;444;p39"/>
          <p:cNvGrpSpPr/>
          <p:nvPr/>
        </p:nvGrpSpPr>
        <p:grpSpPr>
          <a:xfrm>
            <a:off x="6189095" y="2616350"/>
            <a:ext cx="847717" cy="846437"/>
            <a:chOff x="6660750" y="298550"/>
            <a:chExt cx="396900" cy="396300"/>
          </a:xfrm>
        </p:grpSpPr>
        <p:sp>
          <p:nvSpPr>
            <p:cNvPr id="11" name="Google Shape;445;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6;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p:cNvGrpSpPr/>
          <p:nvPr/>
        </p:nvGrpSpPr>
        <p:grpSpPr>
          <a:xfrm>
            <a:off x="7183333" y="1578872"/>
            <a:ext cx="1120688" cy="873025"/>
            <a:chOff x="6108298" y="1512605"/>
            <a:chExt cx="1120688" cy="873025"/>
          </a:xfrm>
        </p:grpSpPr>
        <p:grpSp>
          <p:nvGrpSpPr>
            <p:cNvPr id="13" name="Google Shape;521;p39"/>
            <p:cNvGrpSpPr/>
            <p:nvPr/>
          </p:nvGrpSpPr>
          <p:grpSpPr>
            <a:xfrm>
              <a:off x="6108298" y="1525050"/>
              <a:ext cx="344654" cy="860580"/>
              <a:chOff x="3386850" y="2264625"/>
              <a:chExt cx="203950" cy="509250"/>
            </a:xfrm>
          </p:grpSpPr>
          <p:sp>
            <p:nvSpPr>
              <p:cNvPr id="14" name="Google Shape;52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521;p39"/>
            <p:cNvGrpSpPr/>
            <p:nvPr/>
          </p:nvGrpSpPr>
          <p:grpSpPr>
            <a:xfrm>
              <a:off x="6496315" y="1525050"/>
              <a:ext cx="344654" cy="860580"/>
              <a:chOff x="3386850" y="2264625"/>
              <a:chExt cx="203950" cy="509250"/>
            </a:xfrm>
          </p:grpSpPr>
          <p:sp>
            <p:nvSpPr>
              <p:cNvPr id="17" name="Google Shape;52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2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521;p39"/>
            <p:cNvGrpSpPr/>
            <p:nvPr/>
          </p:nvGrpSpPr>
          <p:grpSpPr>
            <a:xfrm>
              <a:off x="6884332" y="1512605"/>
              <a:ext cx="344654" cy="860580"/>
              <a:chOff x="3386850" y="2264625"/>
              <a:chExt cx="203950" cy="509250"/>
            </a:xfrm>
          </p:grpSpPr>
          <p:sp>
            <p:nvSpPr>
              <p:cNvPr id="20" name="Google Shape;52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 name="Google Shape;559;p39"/>
          <p:cNvSpPr/>
          <p:nvPr/>
        </p:nvSpPr>
        <p:spPr>
          <a:xfrm>
            <a:off x="7183333" y="3715167"/>
            <a:ext cx="1044676" cy="821440"/>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5009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12020" y="994480"/>
            <a:ext cx="729213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OPPORTUNITY</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SOLUTION SUMMARY</a:t>
            </a:r>
          </a:p>
        </p:txBody>
      </p:sp>
      <p:graphicFrame>
        <p:nvGraphicFramePr>
          <p:cNvPr id="10" name="Table 9"/>
          <p:cNvGraphicFramePr>
            <a:graphicFrameLocks noGrp="1"/>
          </p:cNvGraphicFramePr>
          <p:nvPr>
            <p:extLst>
              <p:ext uri="{D42A27DB-BD31-4B8C-83A1-F6EECF244321}">
                <p14:modId xmlns:p14="http://schemas.microsoft.com/office/powerpoint/2010/main" val="2141372426"/>
              </p:ext>
            </p:extLst>
          </p:nvPr>
        </p:nvGraphicFramePr>
        <p:xfrm>
          <a:off x="656368" y="1776379"/>
          <a:ext cx="7831265" cy="2926080"/>
        </p:xfrm>
        <a:graphic>
          <a:graphicData uri="http://schemas.openxmlformats.org/drawingml/2006/table">
            <a:tbl>
              <a:tblPr firstRow="1" bandRow="1">
                <a:tableStyleId>{2F8C87BE-E6D6-4D36-B3A1-81E16BDF908B}</a:tableStyleId>
              </a:tblPr>
              <a:tblGrid>
                <a:gridCol w="7831265">
                  <a:extLst>
                    <a:ext uri="{9D8B030D-6E8A-4147-A177-3AD203B41FA5}">
                      <a16:colId xmlns:a16="http://schemas.microsoft.com/office/drawing/2014/main" xmlns="" val="20000"/>
                    </a:ext>
                  </a:extLst>
                </a:gridCol>
              </a:tblGrid>
              <a:tr h="370840">
                <a:tc>
                  <a:txBody>
                    <a:bodyPr/>
                    <a:lstStyle/>
                    <a:p>
                      <a:pPr algn="ctr"/>
                      <a:r>
                        <a:rPr lang="en-US" sz="4800" b="1" i="0" dirty="0">
                          <a:solidFill>
                            <a:schemeClr val="bg1"/>
                          </a:solidFill>
                        </a:rPr>
                        <a:t>250 000</a:t>
                      </a:r>
                      <a:endParaRPr lang="en-US" sz="4800" i="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0"/>
                  </a:ext>
                </a:extLst>
              </a:tr>
              <a:tr h="370840">
                <a:tc>
                  <a:txBody>
                    <a:bodyPr/>
                    <a:lstStyle/>
                    <a:p>
                      <a:pPr algn="ctr"/>
                      <a:r>
                        <a:rPr lang="en-US" sz="2400" i="0" dirty="0">
                          <a:solidFill>
                            <a:schemeClr val="bg1"/>
                          </a:solidFill>
                        </a:rPr>
                        <a:t>international student enrolments in 2016/17</a:t>
                      </a:r>
                    </a:p>
                    <a:p>
                      <a:pPr algn="ctr"/>
                      <a:endParaRPr lang="en-US" sz="2400" i="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4800" b="1" i="0" dirty="0">
                          <a:solidFill>
                            <a:schemeClr val="bg1"/>
                          </a:solidFill>
                        </a:rPr>
                        <a:t>         11% increase </a:t>
                      </a:r>
                      <a:endParaRPr lang="en-US" sz="4800" i="0" dirty="0">
                        <a:solidFill>
                          <a:schemeClr val="bg1"/>
                        </a:solidFill>
                      </a:endParaRP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400" i="0" dirty="0">
                          <a:solidFill>
                            <a:schemeClr val="bg1"/>
                          </a:solidFill>
                        </a:rPr>
                        <a:t>in enrolments from 2016/17 to 2017/18</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bl>
          </a:graphicData>
        </a:graphic>
      </p:graphicFrame>
      <p:grpSp>
        <p:nvGrpSpPr>
          <p:cNvPr id="8" name="Google Shape;586;p39"/>
          <p:cNvGrpSpPr/>
          <p:nvPr/>
        </p:nvGrpSpPr>
        <p:grpSpPr>
          <a:xfrm>
            <a:off x="6336533" y="3582099"/>
            <a:ext cx="678212" cy="497262"/>
            <a:chOff x="4610450" y="3703750"/>
            <a:chExt cx="453050" cy="332175"/>
          </a:xfrm>
        </p:grpSpPr>
        <p:sp>
          <p:nvSpPr>
            <p:cNvPr id="9" name="Google Shape;587;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88;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524;p39"/>
          <p:cNvGrpSpPr/>
          <p:nvPr/>
        </p:nvGrpSpPr>
        <p:grpSpPr>
          <a:xfrm>
            <a:off x="4440560" y="1179599"/>
            <a:ext cx="262879" cy="596780"/>
            <a:chOff x="4753325" y="2329350"/>
            <a:chExt cx="167300" cy="379800"/>
          </a:xfrm>
        </p:grpSpPr>
        <p:sp>
          <p:nvSpPr>
            <p:cNvPr id="13"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524;p39"/>
          <p:cNvGrpSpPr/>
          <p:nvPr/>
        </p:nvGrpSpPr>
        <p:grpSpPr>
          <a:xfrm>
            <a:off x="6121183" y="1821819"/>
            <a:ext cx="262879" cy="596780"/>
            <a:chOff x="4753325" y="2329350"/>
            <a:chExt cx="167300" cy="379800"/>
          </a:xfrm>
        </p:grpSpPr>
        <p:sp>
          <p:nvSpPr>
            <p:cNvPr id="16"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524;p39"/>
          <p:cNvGrpSpPr/>
          <p:nvPr/>
        </p:nvGrpSpPr>
        <p:grpSpPr>
          <a:xfrm>
            <a:off x="5619340" y="1269782"/>
            <a:ext cx="262879" cy="596780"/>
            <a:chOff x="4753325" y="2329350"/>
            <a:chExt cx="167300" cy="379800"/>
          </a:xfrm>
        </p:grpSpPr>
        <p:sp>
          <p:nvSpPr>
            <p:cNvPr id="19"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524;p39"/>
          <p:cNvGrpSpPr/>
          <p:nvPr/>
        </p:nvGrpSpPr>
        <p:grpSpPr>
          <a:xfrm>
            <a:off x="2686610" y="1778942"/>
            <a:ext cx="262879" cy="596780"/>
            <a:chOff x="4753325" y="2329350"/>
            <a:chExt cx="167300" cy="379800"/>
          </a:xfrm>
        </p:grpSpPr>
        <p:sp>
          <p:nvSpPr>
            <p:cNvPr id="22"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24;p39"/>
          <p:cNvGrpSpPr/>
          <p:nvPr/>
        </p:nvGrpSpPr>
        <p:grpSpPr>
          <a:xfrm>
            <a:off x="3809015" y="1120116"/>
            <a:ext cx="262879" cy="596780"/>
            <a:chOff x="4753325" y="2329350"/>
            <a:chExt cx="167300" cy="379800"/>
          </a:xfrm>
        </p:grpSpPr>
        <p:sp>
          <p:nvSpPr>
            <p:cNvPr id="25"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524;p39"/>
          <p:cNvGrpSpPr/>
          <p:nvPr/>
        </p:nvGrpSpPr>
        <p:grpSpPr>
          <a:xfrm>
            <a:off x="5083654" y="1124790"/>
            <a:ext cx="262879" cy="596780"/>
            <a:chOff x="4753325" y="2329350"/>
            <a:chExt cx="167300" cy="379800"/>
          </a:xfrm>
        </p:grpSpPr>
        <p:sp>
          <p:nvSpPr>
            <p:cNvPr id="28"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524;p39"/>
          <p:cNvGrpSpPr/>
          <p:nvPr/>
        </p:nvGrpSpPr>
        <p:grpSpPr>
          <a:xfrm>
            <a:off x="3224589" y="1248372"/>
            <a:ext cx="262879" cy="596780"/>
            <a:chOff x="4753325" y="2329350"/>
            <a:chExt cx="167300" cy="379800"/>
          </a:xfrm>
        </p:grpSpPr>
        <p:sp>
          <p:nvSpPr>
            <p:cNvPr id="31" name="Google Shape;52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37803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2"/>
          </p:nvPr>
        </p:nvSpPr>
        <p:spPr>
          <a:xfrm>
            <a:off x="512020" y="1851880"/>
            <a:ext cx="7984610" cy="2876550"/>
          </a:xfrm>
        </p:spPr>
        <p:txBody>
          <a:bodyPr/>
          <a:lstStyle/>
          <a:p>
            <a:pPr marL="101600" indent="0" algn="ctr">
              <a:buNone/>
            </a:pPr>
            <a:r>
              <a:rPr lang="en-US" sz="2800" dirty="0">
                <a:latin typeface="Calibri" panose="020F0502020204030204" pitchFamily="34" charset="0"/>
                <a:cs typeface="Calibri" panose="020F0502020204030204" pitchFamily="34" charset="0"/>
              </a:rPr>
              <a:t>“The fact is </a:t>
            </a:r>
            <a:r>
              <a:rPr lang="en-US" sz="2800" b="1" dirty="0">
                <a:latin typeface="Calibri" panose="020F0502020204030204" pitchFamily="34" charset="0"/>
                <a:cs typeface="Calibri" panose="020F0502020204030204" pitchFamily="34" charset="0"/>
              </a:rPr>
              <a:t>prices are different in Canada </a:t>
            </a:r>
            <a:r>
              <a:rPr lang="en-US" sz="2800" dirty="0">
                <a:latin typeface="Calibri" panose="020F0502020204030204" pitchFamily="34" charset="0"/>
                <a:cs typeface="Calibri" panose="020F0502020204030204" pitchFamily="34" charset="0"/>
              </a:rPr>
              <a:t>than they are in the Philippines </a:t>
            </a:r>
            <a:r>
              <a:rPr lang="en-US" sz="2800" b="1" dirty="0">
                <a:latin typeface="Calibri" panose="020F0502020204030204" pitchFamily="34" charset="0"/>
                <a:cs typeface="Calibri" panose="020F0502020204030204" pitchFamily="34" charset="0"/>
              </a:rPr>
              <a:t>and so is the value of money </a:t>
            </a:r>
            <a:r>
              <a:rPr lang="en-US" sz="2800" dirty="0">
                <a:latin typeface="Calibri" panose="020F0502020204030204" pitchFamily="34" charset="0"/>
                <a:cs typeface="Calibri" panose="020F0502020204030204" pitchFamily="34" charset="0"/>
              </a:rPr>
              <a:t>and </a:t>
            </a:r>
            <a:r>
              <a:rPr lang="en-US" sz="2800" b="1" dirty="0">
                <a:latin typeface="Calibri" panose="020F0502020204030204" pitchFamily="34" charset="0"/>
                <a:cs typeface="Calibri" panose="020F0502020204030204" pitchFamily="34" charset="0"/>
              </a:rPr>
              <a:t>I had to learn that</a:t>
            </a:r>
            <a:r>
              <a:rPr lang="en-US" sz="2800" dirty="0">
                <a:latin typeface="Calibri" panose="020F0502020204030204" pitchFamily="34" charset="0"/>
                <a:cs typeface="Calibri" panose="020F0502020204030204" pitchFamily="34" charset="0"/>
              </a:rPr>
              <a:t>.”</a:t>
            </a:r>
          </a:p>
          <a:p>
            <a:pPr algn="ctr">
              <a:buFontTx/>
              <a:buChar char="-"/>
            </a:pPr>
            <a:r>
              <a:rPr lang="en-US" sz="2800" i="1" dirty="0"/>
              <a:t>Stephanie Robinson</a:t>
            </a:r>
          </a:p>
          <a:p>
            <a:pPr marL="101600" indent="0" algn="ctr">
              <a:buNone/>
            </a:pPr>
            <a:r>
              <a:rPr lang="en-US" i="1" dirty="0"/>
              <a:t>(international student from the Philippines)</a:t>
            </a:r>
          </a:p>
        </p:txBody>
      </p:sp>
      <p:sp>
        <p:nvSpPr>
          <p:cNvPr id="5" name="Title 1"/>
          <p:cNvSpPr txBox="1">
            <a:spLocks/>
          </p:cNvSpPr>
          <p:nvPr/>
        </p:nvSpPr>
        <p:spPr>
          <a:xfrm>
            <a:off x="512020" y="994480"/>
            <a:ext cx="7292130" cy="857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600" b="1" dirty="0">
                <a:solidFill>
                  <a:schemeClr val="bg1"/>
                </a:solidFill>
                <a:latin typeface="Calibri Light" panose="020F0302020204030204" pitchFamily="34" charset="0"/>
                <a:cs typeface="Calibri Light" panose="020F0302020204030204" pitchFamily="34" charset="0"/>
              </a:rPr>
              <a:t>OPPORTUNITY</a:t>
            </a:r>
          </a:p>
        </p:txBody>
      </p:sp>
      <p:sp>
        <p:nvSpPr>
          <p:cNvPr id="6" name="Snip Diagonal Corner Rectangle 2"/>
          <p:cNvSpPr/>
          <p:nvPr/>
        </p:nvSpPr>
        <p:spPr>
          <a:xfrm flipV="1">
            <a:off x="-16329" y="420233"/>
            <a:ext cx="3588499" cy="377781"/>
          </a:xfrm>
          <a:custGeom>
            <a:avLst/>
            <a:gdLst>
              <a:gd name="connsiteX0" fmla="*/ 0 w 3849756"/>
              <a:gd name="connsiteY0" fmla="*/ 0 h 443948"/>
              <a:gd name="connsiteX1" fmla="*/ 3627782 w 3849756"/>
              <a:gd name="connsiteY1" fmla="*/ 0 h 443948"/>
              <a:gd name="connsiteX2" fmla="*/ 3849756 w 3849756"/>
              <a:gd name="connsiteY2" fmla="*/ 221974 h 443948"/>
              <a:gd name="connsiteX3" fmla="*/ 3849756 w 3849756"/>
              <a:gd name="connsiteY3" fmla="*/ 443948 h 443948"/>
              <a:gd name="connsiteX4" fmla="*/ 3849756 w 3849756"/>
              <a:gd name="connsiteY4" fmla="*/ 443948 h 443948"/>
              <a:gd name="connsiteX5" fmla="*/ 221974 w 3849756"/>
              <a:gd name="connsiteY5" fmla="*/ 443948 h 443948"/>
              <a:gd name="connsiteX6" fmla="*/ 0 w 3849756"/>
              <a:gd name="connsiteY6" fmla="*/ 221974 h 443948"/>
              <a:gd name="connsiteX7" fmla="*/ 0 w 3849756"/>
              <a:gd name="connsiteY7" fmla="*/ 0 h 443948"/>
              <a:gd name="connsiteX0" fmla="*/ 0 w 3849756"/>
              <a:gd name="connsiteY0" fmla="*/ 0 h 450574"/>
              <a:gd name="connsiteX1" fmla="*/ 3627782 w 3849756"/>
              <a:gd name="connsiteY1" fmla="*/ 0 h 450574"/>
              <a:gd name="connsiteX2" fmla="*/ 3849756 w 3849756"/>
              <a:gd name="connsiteY2" fmla="*/ 221974 h 450574"/>
              <a:gd name="connsiteX3" fmla="*/ 3849756 w 3849756"/>
              <a:gd name="connsiteY3" fmla="*/ 443948 h 450574"/>
              <a:gd name="connsiteX4" fmla="*/ 3849756 w 3849756"/>
              <a:gd name="connsiteY4" fmla="*/ 443948 h 450574"/>
              <a:gd name="connsiteX5" fmla="*/ 3313 w 3849756"/>
              <a:gd name="connsiteY5" fmla="*/ 450574 h 450574"/>
              <a:gd name="connsiteX6" fmla="*/ 0 w 3849756"/>
              <a:gd name="connsiteY6" fmla="*/ 221974 h 450574"/>
              <a:gd name="connsiteX7" fmla="*/ 0 w 3849756"/>
              <a:gd name="connsiteY7" fmla="*/ 0 h 450574"/>
              <a:gd name="connsiteX0" fmla="*/ 2438 w 3852194"/>
              <a:gd name="connsiteY0" fmla="*/ 0 h 447786"/>
              <a:gd name="connsiteX1" fmla="*/ 3630220 w 3852194"/>
              <a:gd name="connsiteY1" fmla="*/ 0 h 447786"/>
              <a:gd name="connsiteX2" fmla="*/ 3852194 w 3852194"/>
              <a:gd name="connsiteY2" fmla="*/ 221974 h 447786"/>
              <a:gd name="connsiteX3" fmla="*/ 3852194 w 3852194"/>
              <a:gd name="connsiteY3" fmla="*/ 443948 h 447786"/>
              <a:gd name="connsiteX4" fmla="*/ 3852194 w 3852194"/>
              <a:gd name="connsiteY4" fmla="*/ 443948 h 447786"/>
              <a:gd name="connsiteX5" fmla="*/ 176 w 3852194"/>
              <a:gd name="connsiteY5" fmla="*/ 447786 h 447786"/>
              <a:gd name="connsiteX6" fmla="*/ 2438 w 3852194"/>
              <a:gd name="connsiteY6" fmla="*/ 221974 h 447786"/>
              <a:gd name="connsiteX7" fmla="*/ 2438 w 3852194"/>
              <a:gd name="connsiteY7" fmla="*/ 0 h 447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2194" h="447786">
                <a:moveTo>
                  <a:pt x="2438" y="0"/>
                </a:moveTo>
                <a:lnTo>
                  <a:pt x="3630220" y="0"/>
                </a:lnTo>
                <a:lnTo>
                  <a:pt x="3852194" y="221974"/>
                </a:lnTo>
                <a:lnTo>
                  <a:pt x="3852194" y="443948"/>
                </a:lnTo>
                <a:lnTo>
                  <a:pt x="3852194" y="443948"/>
                </a:lnTo>
                <a:lnTo>
                  <a:pt x="176" y="447786"/>
                </a:lnTo>
                <a:cubicBezTo>
                  <a:pt x="-928" y="371586"/>
                  <a:pt x="3542" y="298174"/>
                  <a:pt x="2438" y="221974"/>
                </a:cubicBezTo>
                <a:lnTo>
                  <a:pt x="2438" y="0"/>
                </a:lnTo>
                <a:close/>
              </a:path>
            </a:pathLst>
          </a:cu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12020" y="465745"/>
            <a:ext cx="2833007" cy="307777"/>
          </a:xfrm>
          <a:prstGeom prst="rect">
            <a:avLst/>
          </a:prstGeom>
          <a:noFill/>
        </p:spPr>
        <p:txBody>
          <a:bodyPr wrap="square" rtlCol="0">
            <a:spAutoFit/>
          </a:bodyPr>
          <a:lstStyle/>
          <a:p>
            <a:r>
              <a:rPr lang="en-US">
                <a:solidFill>
                  <a:schemeClr val="tx1">
                    <a:lumMod val="90000"/>
                    <a:lumOff val="10000"/>
                  </a:schemeClr>
                </a:solidFill>
                <a:latin typeface="Calibri" panose="020F0502020204030204" pitchFamily="34" charset="0"/>
                <a:cs typeface="Calibri" panose="020F0502020204030204" pitchFamily="34" charset="0"/>
              </a:rPr>
              <a:t>SOLUTION SUMMARY</a:t>
            </a:r>
          </a:p>
        </p:txBody>
      </p:sp>
    </p:spTree>
    <p:extLst>
      <p:ext uri="{BB962C8B-B14F-4D97-AF65-F5344CB8AC3E}">
        <p14:creationId xmlns:p14="http://schemas.microsoft.com/office/powerpoint/2010/main" val="3226363645"/>
      </p:ext>
    </p:extLst>
  </p:cSld>
  <p:clrMapOvr>
    <a:masterClrMapping/>
  </p:clrMapOvr>
  <p:timing>
    <p:tnLst>
      <p:par>
        <p:cTn id="1" dur="indefinite" restart="never" nodeType="tmRoot"/>
      </p:par>
    </p:tnLst>
  </p:timing>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B1ECC7F3FC7645AD5784C22282D4BB" ma:contentTypeVersion="12" ma:contentTypeDescription="Create a new document." ma:contentTypeScope="" ma:versionID="eb721b93de0457ce4d09c7eab859fd14">
  <xsd:schema xmlns:xsd="http://www.w3.org/2001/XMLSchema" xmlns:xs="http://www.w3.org/2001/XMLSchema" xmlns:p="http://schemas.microsoft.com/office/2006/metadata/properties" xmlns:ns2="b741d709-ec8b-44cd-ab74-a8c0f8098fd4" xmlns:ns3="75bfcf4b-78e2-4b14-894b-2c52f801321b" targetNamespace="http://schemas.microsoft.com/office/2006/metadata/properties" ma:root="true" ma:fieldsID="1877e87d1ccf72fd9193f7ae66b01d5d" ns2:_="" ns3:_="">
    <xsd:import namespace="b741d709-ec8b-44cd-ab74-a8c0f8098fd4"/>
    <xsd:import namespace="75bfcf4b-78e2-4b14-894b-2c52f801321b"/>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41d709-ec8b-44cd-ab74-a8c0f8098fd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5bfcf4b-78e2-4b14-894b-2c52f801321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4081BEC-D147-45BB-9975-4F6C4BD74460}">
  <ds:schemaRefs>
    <ds:schemaRef ds:uri="http://schemas.openxmlformats.org/package/2006/metadata/core-properties"/>
    <ds:schemaRef ds:uri="http://purl.org/dc/terms/"/>
    <ds:schemaRef ds:uri="http://www.w3.org/XML/1998/namespace"/>
    <ds:schemaRef ds:uri="http://schemas.microsoft.com/office/infopath/2007/PartnerControls"/>
    <ds:schemaRef ds:uri="http://schemas.microsoft.com/office/2006/documentManagement/types"/>
    <ds:schemaRef ds:uri="b741d709-ec8b-44cd-ab74-a8c0f8098fd4"/>
    <ds:schemaRef ds:uri="http://schemas.microsoft.com/office/2006/metadata/properties"/>
    <ds:schemaRef ds:uri="http://purl.org/dc/elements/1.1/"/>
    <ds:schemaRef ds:uri="75bfcf4b-78e2-4b14-894b-2c52f801321b"/>
    <ds:schemaRef ds:uri="http://purl.org/dc/dcmitype/"/>
  </ds:schemaRefs>
</ds:datastoreItem>
</file>

<file path=customXml/itemProps2.xml><?xml version="1.0" encoding="utf-8"?>
<ds:datastoreItem xmlns:ds="http://schemas.openxmlformats.org/officeDocument/2006/customXml" ds:itemID="{64F95880-5DD7-426A-97D0-BE85293CF85A}">
  <ds:schemaRefs>
    <ds:schemaRef ds:uri="75bfcf4b-78e2-4b14-894b-2c52f801321b"/>
    <ds:schemaRef ds:uri="b741d709-ec8b-44cd-ab74-a8c0f8098f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1F6E9AF-5C95-46CE-8C6E-2E57298626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1156</TotalTime>
  <Words>2510</Words>
  <Application>Microsoft Office PowerPoint</Application>
  <PresentationFormat>On-screen Show (16:9)</PresentationFormat>
  <Paragraphs>202</Paragraphs>
  <Slides>24</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24</vt:i4>
      </vt:variant>
    </vt:vector>
  </HeadingPairs>
  <TitlesOfParts>
    <vt:vector size="33" baseType="lpstr">
      <vt:lpstr>Arial</vt:lpstr>
      <vt:lpstr>Calibri</vt:lpstr>
      <vt:lpstr>Calibri Light</vt:lpstr>
      <vt:lpstr>Lexend Deca</vt:lpstr>
      <vt:lpstr>Monotype Corsiva</vt:lpstr>
      <vt:lpstr>Muli Regular</vt:lpstr>
      <vt:lpstr>Aliena template</vt:lpstr>
      <vt:lpstr>1_Custom Design</vt:lpstr>
      <vt:lpstr>Custom Design</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STRATEGIC INSIGHTS</vt:lpstr>
      <vt:lpstr>PowerPoint Presentation</vt:lpstr>
      <vt:lpstr>PowerPoint Presentation</vt:lpstr>
      <vt:lpstr>PowerPoint Presentation</vt:lpstr>
      <vt:lpstr>PRODUCT  IMPLEMENTATION &amp; FUTURE VISION</vt:lpstr>
      <vt:lpstr>PowerPoint Presentation</vt:lpstr>
      <vt:lpstr>PowerPoint Presentation</vt:lpstr>
      <vt:lpstr>PowerPoint Presentation</vt:lpstr>
      <vt:lpstr>Bibliography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T&amp;O Student  Innovation Challenge</dc:title>
  <dc:creator>Monteith-Pistor, Catherine</dc:creator>
  <cp:lastModifiedBy>Jin, Jody</cp:lastModifiedBy>
  <cp:revision>388</cp:revision>
  <dcterms:modified xsi:type="dcterms:W3CDTF">2020-04-17T16:34:58Z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3c7d6902-3322-4d55-a08d-01befb624a55</vt:lpwstr>
  </property>
  <property fmtid="{D5CDD505-2E9C-101B-9397-08002B2CF9AE}" pid="3" name="ContentTypeId">
    <vt:lpwstr>0x01010024B1ECC7F3FC7645AD5784C22282D4BB</vt:lpwstr>
  </property>
  <property fmtid="{D5CDD505-2E9C-101B-9397-08002B2CF9AE}" pid="4" name="Classification">
    <vt:lpwstr>TT_RBC_Internal</vt:lpwstr>
  </property>
</Properties>
</file>